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0DEF62-2021-4DD1-B0E3-9A540D619D70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7AC1F5-75E2-4321-B8D9-0659D9625DC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Андріївська церква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42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 </a:t>
            </a:r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8837"/>
            <a:ext cx="7239000" cy="48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лыбающееся лицо 3"/>
          <p:cNvSpPr/>
          <p:nvPr/>
        </p:nvSpPr>
        <p:spPr>
          <a:xfrm>
            <a:off x="6156176" y="193034"/>
            <a:ext cx="1282824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1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Архітектор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073795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844824"/>
            <a:ext cx="31683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/>
              <a:t>А</a:t>
            </a:r>
            <a:r>
              <a:rPr lang="uk-UA" dirty="0" smtClean="0"/>
              <a:t>рхітектор </a:t>
            </a:r>
            <a:r>
              <a:rPr lang="uk-UA" dirty="0" err="1" smtClean="0"/>
              <a:t>Бартоломео</a:t>
            </a:r>
            <a:r>
              <a:rPr lang="uk-UA" dirty="0" smtClean="0"/>
              <a:t> Растреллі </a:t>
            </a:r>
          </a:p>
          <a:p>
            <a:r>
              <a:rPr lang="uk-UA" dirty="0" smtClean="0"/>
              <a:t>Скульптор О. </a:t>
            </a:r>
            <a:r>
              <a:rPr lang="uk-UA" dirty="0" err="1" smtClean="0"/>
              <a:t>Антропов</a:t>
            </a:r>
            <a:r>
              <a:rPr lang="uk-UA" dirty="0" smtClean="0"/>
              <a:t>, Г. Левицький, І. Вишняков, П. </a:t>
            </a:r>
            <a:r>
              <a:rPr lang="uk-UA" dirty="0" err="1" smtClean="0"/>
              <a:t>Борисполець</a:t>
            </a:r>
            <a:r>
              <a:rPr lang="uk-UA" dirty="0" smtClean="0"/>
              <a:t> </a:t>
            </a:r>
          </a:p>
          <a:p>
            <a:r>
              <a:rPr lang="uk-UA" dirty="0" smtClean="0"/>
              <a:t>Початок будівництва 1744 Кінець будівництва 1767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3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9416"/>
            <a:ext cx="2620144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Розташована на Андріївській горі в пам'ять відвідин Києва імператрицею Єлизаветою Петрівною, на місці </a:t>
            </a:r>
            <a:r>
              <a:rPr lang="uk-UA" sz="2000" dirty="0" err="1" smtClean="0"/>
              <a:t>Хрестовоздвиженської</a:t>
            </a:r>
            <a:r>
              <a:rPr lang="uk-UA" sz="2000" dirty="0" smtClean="0"/>
              <a:t> церкви</a:t>
            </a:r>
          </a:p>
          <a:p>
            <a:pPr marL="0" indent="0">
              <a:buNone/>
            </a:pPr>
            <a:r>
              <a:rPr lang="ru-RU" sz="2000" dirty="0"/>
              <a:t>Входить до складу </a:t>
            </a:r>
            <a:r>
              <a:rPr lang="ru-RU" sz="2000" dirty="0" err="1"/>
              <a:t>Національнoгo</a:t>
            </a:r>
            <a:r>
              <a:rPr lang="ru-RU" sz="2000" dirty="0"/>
              <a:t> </a:t>
            </a:r>
            <a:r>
              <a:rPr lang="ru-RU" sz="2000" dirty="0" err="1"/>
              <a:t>заповідника</a:t>
            </a:r>
            <a:r>
              <a:rPr lang="ru-RU" sz="2000" dirty="0"/>
              <a:t> «</a:t>
            </a:r>
            <a:r>
              <a:rPr lang="ru-RU" sz="2000" dirty="0" err="1"/>
              <a:t>Софія</a:t>
            </a:r>
            <a:r>
              <a:rPr lang="ru-RU" sz="2000" dirty="0"/>
              <a:t> </a:t>
            </a:r>
            <a:r>
              <a:rPr lang="ru-RU" sz="2000" dirty="0" err="1"/>
              <a:t>Київська</a:t>
            </a:r>
            <a:r>
              <a:rPr lang="ru-RU" sz="2000" dirty="0"/>
              <a:t>». 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536504" cy="59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Характеристика об'єкта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011680"/>
            <a:ext cx="3340224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Висота </a:t>
            </a:r>
            <a:r>
              <a:rPr lang="uk-UA" sz="1800" dirty="0"/>
              <a:t>церкви з хрестом — 46 м </a:t>
            </a:r>
            <a:r>
              <a:rPr lang="uk-UA" sz="1800" dirty="0" smtClean="0"/>
              <a:t>довжина </a:t>
            </a:r>
            <a:r>
              <a:rPr lang="uk-UA" sz="1800" dirty="0"/>
              <a:t>— 30 м, ширина — 23 м.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Керівник </a:t>
            </a:r>
            <a:r>
              <a:rPr lang="uk-UA" sz="1800" dirty="0"/>
              <a:t>будівництва — І. Мічурін; інтер'єр (різьблення, ліпнина, живопис) — О. </a:t>
            </a:r>
            <a:r>
              <a:rPr lang="uk-UA" sz="1800" dirty="0" err="1"/>
              <a:t>Антропов</a:t>
            </a:r>
            <a:r>
              <a:rPr lang="uk-UA" sz="1800" dirty="0"/>
              <a:t>, Г. Левицький, І. Вишняков, П. </a:t>
            </a:r>
            <a:r>
              <a:rPr lang="uk-UA" sz="1800" dirty="0" err="1"/>
              <a:t>Борисполець</a:t>
            </a:r>
            <a:r>
              <a:rPr lang="uk-UA" sz="1800" dirty="0"/>
              <a:t> та інші.</a:t>
            </a:r>
            <a:endParaRPr lang="uk-UA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" y="1916832"/>
            <a:ext cx="4674096" cy="35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5212"/>
            <a:ext cx="7239000" cy="1143000"/>
          </a:xfrm>
        </p:spPr>
        <p:txBody>
          <a:bodyPr/>
          <a:lstStyle/>
          <a:p>
            <a:pPr algn="r"/>
            <a:r>
              <a:rPr lang="ru-RU" dirty="0" err="1"/>
              <a:t>Архітектура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772816"/>
            <a:ext cx="3772272" cy="4846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Однокупольний</a:t>
            </a:r>
            <a:r>
              <a:rPr lang="ru-RU" dirty="0" smtClean="0"/>
              <a:t> </a:t>
            </a:r>
            <a:r>
              <a:rPr lang="ru-RU" dirty="0"/>
              <a:t>храм з </a:t>
            </a:r>
            <a:r>
              <a:rPr lang="ru-RU" dirty="0" err="1"/>
              <a:t>п'ятиглавим</a:t>
            </a:r>
            <a:r>
              <a:rPr lang="ru-RU" dirty="0"/>
              <a:t> </a:t>
            </a:r>
            <a:r>
              <a:rPr lang="ru-RU" dirty="0" err="1"/>
              <a:t>завершенням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форму </a:t>
            </a:r>
            <a:r>
              <a:rPr lang="ru-RU" dirty="0" err="1" smtClean="0"/>
              <a:t>хреста</a:t>
            </a:r>
            <a:r>
              <a:rPr lang="ru-RU" dirty="0" smtClean="0"/>
              <a:t>, </a:t>
            </a:r>
            <a:r>
              <a:rPr lang="ru-RU" dirty="0"/>
              <a:t>в кутах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</a:t>
            </a:r>
            <a:r>
              <a:rPr lang="ru-RU" dirty="0" err="1"/>
              <a:t>декоративні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 на </a:t>
            </a:r>
            <a:r>
              <a:rPr lang="ru-RU" dirty="0" err="1"/>
              <a:t>масивних</a:t>
            </a:r>
            <a:r>
              <a:rPr lang="ru-RU" dirty="0"/>
              <a:t> </a:t>
            </a:r>
            <a:r>
              <a:rPr lang="ru-RU" dirty="0" err="1" smtClean="0"/>
              <a:t>стовпах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контрфорси</a:t>
            </a:r>
            <a:r>
              <a:rPr lang="ru-RU" dirty="0"/>
              <a:t> </a:t>
            </a:r>
            <a:r>
              <a:rPr lang="ru-RU" dirty="0" err="1"/>
              <a:t>прикрашені</a:t>
            </a:r>
            <a:r>
              <a:rPr lang="ru-RU" dirty="0"/>
              <a:t> </a:t>
            </a:r>
            <a:r>
              <a:rPr lang="ru-RU" dirty="0" err="1"/>
              <a:t>пілястрами</a:t>
            </a:r>
            <a:r>
              <a:rPr lang="ru-RU" dirty="0"/>
              <a:t> й </a:t>
            </a:r>
            <a:r>
              <a:rPr lang="ru-RU" dirty="0" err="1"/>
              <a:t>прикриті</a:t>
            </a:r>
            <a:r>
              <a:rPr lang="ru-RU" dirty="0"/>
              <a:t> </a:t>
            </a:r>
            <a:r>
              <a:rPr lang="ru-RU" dirty="0" err="1"/>
              <a:t>трьома</a:t>
            </a:r>
            <a:r>
              <a:rPr lang="ru-RU" dirty="0"/>
              <a:t> парами колон з </a:t>
            </a:r>
            <a:r>
              <a:rPr lang="ru-RU" dirty="0" err="1"/>
              <a:t>капітелями</a:t>
            </a:r>
            <a:r>
              <a:rPr lang="ru-RU" dirty="0"/>
              <a:t> </a:t>
            </a:r>
            <a:r>
              <a:rPr lang="ru-RU" dirty="0" err="1"/>
              <a:t>коринфського</a:t>
            </a:r>
            <a:r>
              <a:rPr lang="ru-RU" dirty="0"/>
              <a:t> ордеру.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211960" cy="56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0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32656"/>
            <a:ext cx="7239000" cy="1143000"/>
          </a:xfrm>
        </p:spPr>
        <p:txBody>
          <a:bodyPr/>
          <a:lstStyle/>
          <a:p>
            <a:r>
              <a:rPr lang="uk-UA" i="1" dirty="0"/>
              <a:t>Інтер'єр церкви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9416"/>
            <a:ext cx="3268216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Внутрішнє </a:t>
            </a:r>
            <a:r>
              <a:rPr lang="uk-UA" sz="1800" dirty="0"/>
              <a:t>оздоблення </a:t>
            </a:r>
            <a:r>
              <a:rPr lang="uk-UA" sz="1800" dirty="0" smtClean="0"/>
              <a:t>церкви </a:t>
            </a:r>
            <a:r>
              <a:rPr lang="uk-UA" sz="1800" dirty="0"/>
              <a:t>було виготовлене за формами українських </a:t>
            </a:r>
            <a:r>
              <a:rPr lang="uk-UA" sz="1800" dirty="0" smtClean="0"/>
              <a:t>різьбярів, московських. </a:t>
            </a:r>
            <a:r>
              <a:rPr lang="uk-UA" sz="1800" dirty="0"/>
              <a:t>Іконостас церкви оздоблено різьбленим позолоченим орнаментом, скульптурою й живописом, який </a:t>
            </a:r>
            <a:r>
              <a:rPr lang="uk-UA" sz="1800" dirty="0" smtClean="0"/>
              <a:t>виконали у 1754—1761 </a:t>
            </a:r>
            <a:r>
              <a:rPr lang="uk-UA" sz="1800" dirty="0"/>
              <a:t>рр. </a:t>
            </a:r>
            <a:endParaRPr lang="uk-UA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7740"/>
            <a:ext cx="3744416" cy="498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4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60648"/>
            <a:ext cx="3916288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err="1"/>
              <a:t>Антропову</a:t>
            </a:r>
            <a:r>
              <a:rPr lang="uk-UA" sz="2000" dirty="0"/>
              <a:t> належать картини «Зішестя святого духа на апостолів», «Нагорні проповіді Христа» (прикрашають кафедру), композиція «Таємна вечеря» (у вівтарі).</a:t>
            </a:r>
          </a:p>
          <a:p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4904"/>
            <a:ext cx="6426405" cy="426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116632"/>
            <a:ext cx="7239000" cy="698336"/>
          </a:xfrm>
        </p:spPr>
        <p:txBody>
          <a:bodyPr/>
          <a:lstStyle/>
          <a:p>
            <a:r>
              <a:rPr lang="uk-UA" dirty="0" smtClean="0"/>
              <a:t>Цікаві факти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9" y="908720"/>
            <a:ext cx="8459079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/>
              <a:t>На будівництво церкви витратили 23 500 штук цегли, 28 970 пудів цвяхів; на позолоту верхів — 1590 книжок і 20 аркушів листового золота. 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139"/>
            <a:ext cx="8100392" cy="41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5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Нова історія храму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844824"/>
            <a:ext cx="3960440" cy="4342264"/>
          </a:xfrm>
        </p:spPr>
        <p:txBody>
          <a:bodyPr/>
          <a:lstStyle/>
          <a:p>
            <a:pPr marL="0" indent="0">
              <a:buNone/>
            </a:pPr>
            <a:r>
              <a:rPr lang="uk-UA" sz="2400" i="1" dirty="0"/>
              <a:t>У 1978—1979 рр. провели чергову реставрацію храму. З 1968 року Андріївська церква була філією заповідника «Софійський музей». З 1990-х рр. перебуває в користуванні УАПЦ.</a:t>
            </a:r>
            <a:endParaRPr lang="uk-UA" sz="24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2" y="1988840"/>
            <a:ext cx="394151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</TotalTime>
  <Words>263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Андріївська церква</vt:lpstr>
      <vt:lpstr>Архітектор</vt:lpstr>
      <vt:lpstr>Презентация PowerPoint</vt:lpstr>
      <vt:lpstr>Характеристика об'єкта </vt:lpstr>
      <vt:lpstr>Архітектура </vt:lpstr>
      <vt:lpstr>Інтер'єр церкви </vt:lpstr>
      <vt:lpstr>Презентация PowerPoint</vt:lpstr>
      <vt:lpstr>Цікаві факти</vt:lpstr>
      <vt:lpstr>Нова історія храму</vt:lpstr>
      <vt:lpstr>Дякую за увагу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Андріївська церква</dc:title>
  <dc:creator>Mary</dc:creator>
  <cp:lastModifiedBy>Mary</cp:lastModifiedBy>
  <cp:revision>3</cp:revision>
  <dcterms:created xsi:type="dcterms:W3CDTF">2014-10-16T18:07:43Z</dcterms:created>
  <dcterms:modified xsi:type="dcterms:W3CDTF">2014-10-16T18:35:40Z</dcterms:modified>
</cp:coreProperties>
</file>