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5EC89-ECFD-460E-8996-CB4504D31889}" type="doc">
      <dgm:prSet loTypeId="urn:microsoft.com/office/officeart/2005/8/layout/process4" loCatId="process" qsTypeId="urn:microsoft.com/office/officeart/2005/8/quickstyle/simple2" qsCatId="simple" csTypeId="urn:microsoft.com/office/officeart/2005/8/colors/colorful3" csCatId="colorful"/>
      <dgm:spPr/>
      <dgm:t>
        <a:bodyPr/>
        <a:lstStyle/>
        <a:p>
          <a:endParaRPr lang="uk-UA"/>
        </a:p>
      </dgm:t>
    </dgm:pt>
    <dgm:pt modelId="{15221A7F-004D-42C9-A4D1-4A00CB894E5D}">
      <dgm:prSet/>
      <dgm:spPr/>
      <dgm:t>
        <a:bodyPr/>
        <a:lstStyle/>
        <a:p>
          <a:pPr rtl="0"/>
          <a:r>
            <a:rPr lang="uk-UA" dirty="0" smtClean="0"/>
            <a:t>Здобуття незалежності. Конституція УРСР 1978р.</a:t>
          </a:r>
          <a:endParaRPr lang="uk-UA" dirty="0"/>
        </a:p>
      </dgm:t>
    </dgm:pt>
    <dgm:pt modelId="{83ABE295-962B-4009-9577-DAC6DB231989}" type="parTrans" cxnId="{934317F8-DD54-4EDC-B7C1-2938C5C5F192}">
      <dgm:prSet/>
      <dgm:spPr/>
      <dgm:t>
        <a:bodyPr/>
        <a:lstStyle/>
        <a:p>
          <a:endParaRPr lang="uk-UA"/>
        </a:p>
      </dgm:t>
    </dgm:pt>
    <dgm:pt modelId="{0F147F99-B121-44B1-BDEA-B5553C5C86F1}" type="sibTrans" cxnId="{934317F8-DD54-4EDC-B7C1-2938C5C5F192}">
      <dgm:prSet/>
      <dgm:spPr/>
      <dgm:t>
        <a:bodyPr/>
        <a:lstStyle/>
        <a:p>
          <a:endParaRPr lang="uk-UA"/>
        </a:p>
      </dgm:t>
    </dgm:pt>
    <dgm:pt modelId="{0163BB08-C590-4915-9401-C1FC21B4BF50}">
      <dgm:prSet/>
      <dgm:spPr/>
      <dgm:t>
        <a:bodyPr/>
        <a:lstStyle/>
        <a:p>
          <a:pPr rtl="0"/>
          <a:r>
            <a:rPr lang="uk-UA" smtClean="0"/>
            <a:t>Прийняття Конституції України 1996 року.</a:t>
          </a:r>
          <a:endParaRPr lang="uk-UA"/>
        </a:p>
      </dgm:t>
    </dgm:pt>
    <dgm:pt modelId="{0A5AB986-731E-4EF4-98E6-9B29FB7C0A3F}" type="parTrans" cxnId="{7B09C305-AC72-4F6D-AE33-4E5BEF45FEA1}">
      <dgm:prSet/>
      <dgm:spPr/>
      <dgm:t>
        <a:bodyPr/>
        <a:lstStyle/>
        <a:p>
          <a:endParaRPr lang="uk-UA"/>
        </a:p>
      </dgm:t>
    </dgm:pt>
    <dgm:pt modelId="{71226ADB-91A6-4382-B11B-C75969198D4C}" type="sibTrans" cxnId="{7B09C305-AC72-4F6D-AE33-4E5BEF45FEA1}">
      <dgm:prSet/>
      <dgm:spPr/>
      <dgm:t>
        <a:bodyPr/>
        <a:lstStyle/>
        <a:p>
          <a:endParaRPr lang="uk-UA"/>
        </a:p>
      </dgm:t>
    </dgm:pt>
    <dgm:pt modelId="{1660A5FB-5F49-4DEA-894F-778F5AAA9CA4}">
      <dgm:prSet/>
      <dgm:spPr/>
      <dgm:t>
        <a:bodyPr/>
        <a:lstStyle/>
        <a:p>
          <a:pPr rtl="0"/>
          <a:r>
            <a:rPr lang="uk-UA" smtClean="0"/>
            <a:t>Конституційна реформа 2004 року.</a:t>
          </a:r>
          <a:endParaRPr lang="uk-UA"/>
        </a:p>
      </dgm:t>
    </dgm:pt>
    <dgm:pt modelId="{8AF1652E-4F06-44A3-9B16-11D899B27A4E}" type="parTrans" cxnId="{64378A66-8E5A-4660-9C53-5490FF8EB070}">
      <dgm:prSet/>
      <dgm:spPr/>
      <dgm:t>
        <a:bodyPr/>
        <a:lstStyle/>
        <a:p>
          <a:endParaRPr lang="uk-UA"/>
        </a:p>
      </dgm:t>
    </dgm:pt>
    <dgm:pt modelId="{0F9B70EB-8F39-4DAB-A4EB-2BE72968C900}" type="sibTrans" cxnId="{64378A66-8E5A-4660-9C53-5490FF8EB070}">
      <dgm:prSet/>
      <dgm:spPr/>
      <dgm:t>
        <a:bodyPr/>
        <a:lstStyle/>
        <a:p>
          <a:endParaRPr lang="uk-UA"/>
        </a:p>
      </dgm:t>
    </dgm:pt>
    <dgm:pt modelId="{18DFCB44-4302-4C9C-89D4-41FFEFBC7E9D}">
      <dgm:prSet/>
      <dgm:spPr/>
      <dgm:t>
        <a:bodyPr/>
        <a:lstStyle/>
        <a:p>
          <a:pPr rtl="0"/>
          <a:r>
            <a:rPr lang="uk-UA" smtClean="0"/>
            <a:t>Відміна конституційної реформи 2004 року.</a:t>
          </a:r>
          <a:endParaRPr lang="uk-UA"/>
        </a:p>
      </dgm:t>
    </dgm:pt>
    <dgm:pt modelId="{2A5D6BEA-706C-441E-8FF3-36DAF0121A9D}" type="parTrans" cxnId="{5D1E94A9-794C-4F7C-8775-077EBC57EFF1}">
      <dgm:prSet/>
      <dgm:spPr/>
      <dgm:t>
        <a:bodyPr/>
        <a:lstStyle/>
        <a:p>
          <a:endParaRPr lang="uk-UA"/>
        </a:p>
      </dgm:t>
    </dgm:pt>
    <dgm:pt modelId="{9A3678F5-2E3C-47DE-B3CD-9FBEB0F82625}" type="sibTrans" cxnId="{5D1E94A9-794C-4F7C-8775-077EBC57EFF1}">
      <dgm:prSet/>
      <dgm:spPr/>
      <dgm:t>
        <a:bodyPr/>
        <a:lstStyle/>
        <a:p>
          <a:endParaRPr lang="uk-UA"/>
        </a:p>
      </dgm:t>
    </dgm:pt>
    <dgm:pt modelId="{4D5292F4-15B8-48FB-A923-3A50FD998954}" type="pres">
      <dgm:prSet presAssocID="{5BE5EC89-ECFD-460E-8996-CB4504D31889}" presName="Name0" presStyleCnt="0">
        <dgm:presLayoutVars>
          <dgm:dir/>
          <dgm:animLvl val="lvl"/>
          <dgm:resizeHandles val="exact"/>
        </dgm:presLayoutVars>
      </dgm:prSet>
      <dgm:spPr/>
    </dgm:pt>
    <dgm:pt modelId="{D3D729EF-B436-4A54-8076-2837F875271C}" type="pres">
      <dgm:prSet presAssocID="{18DFCB44-4302-4C9C-89D4-41FFEFBC7E9D}" presName="boxAndChildren" presStyleCnt="0"/>
      <dgm:spPr/>
    </dgm:pt>
    <dgm:pt modelId="{077D8F84-62A6-4B22-91BC-36C7A38A5C00}" type="pres">
      <dgm:prSet presAssocID="{18DFCB44-4302-4C9C-89D4-41FFEFBC7E9D}" presName="parentTextBox" presStyleLbl="node1" presStyleIdx="0" presStyleCnt="4"/>
      <dgm:spPr/>
    </dgm:pt>
    <dgm:pt modelId="{AAC6AA10-C534-4125-9FA4-B71877C31CA2}" type="pres">
      <dgm:prSet presAssocID="{0F9B70EB-8F39-4DAB-A4EB-2BE72968C900}" presName="sp" presStyleCnt="0"/>
      <dgm:spPr/>
    </dgm:pt>
    <dgm:pt modelId="{954B3CA3-DC86-42A8-892B-54AD8EE5BD23}" type="pres">
      <dgm:prSet presAssocID="{1660A5FB-5F49-4DEA-894F-778F5AAA9CA4}" presName="arrowAndChildren" presStyleCnt="0"/>
      <dgm:spPr/>
    </dgm:pt>
    <dgm:pt modelId="{08EBC0F0-EAB1-46BB-ABFD-AD060C0846E1}" type="pres">
      <dgm:prSet presAssocID="{1660A5FB-5F49-4DEA-894F-778F5AAA9CA4}" presName="parentTextArrow" presStyleLbl="node1" presStyleIdx="1" presStyleCnt="4"/>
      <dgm:spPr/>
    </dgm:pt>
    <dgm:pt modelId="{A9DA9DB5-CB5F-465A-A16D-775E252C37F1}" type="pres">
      <dgm:prSet presAssocID="{71226ADB-91A6-4382-B11B-C75969198D4C}" presName="sp" presStyleCnt="0"/>
      <dgm:spPr/>
    </dgm:pt>
    <dgm:pt modelId="{142D192D-C558-42B2-8C94-DAB2760720D2}" type="pres">
      <dgm:prSet presAssocID="{0163BB08-C590-4915-9401-C1FC21B4BF50}" presName="arrowAndChildren" presStyleCnt="0"/>
      <dgm:spPr/>
    </dgm:pt>
    <dgm:pt modelId="{D3DDEEEA-55B6-40B6-B6BF-2FD5E3AD9E81}" type="pres">
      <dgm:prSet presAssocID="{0163BB08-C590-4915-9401-C1FC21B4BF50}" presName="parentTextArrow" presStyleLbl="node1" presStyleIdx="2" presStyleCnt="4"/>
      <dgm:spPr/>
    </dgm:pt>
    <dgm:pt modelId="{A3ECE07D-DF6D-4B66-8CDD-91D5E6AC6358}" type="pres">
      <dgm:prSet presAssocID="{0F147F99-B121-44B1-BDEA-B5553C5C86F1}" presName="sp" presStyleCnt="0"/>
      <dgm:spPr/>
    </dgm:pt>
    <dgm:pt modelId="{7E938A9F-D841-44E7-84BC-E4FC611331E0}" type="pres">
      <dgm:prSet presAssocID="{15221A7F-004D-42C9-A4D1-4A00CB894E5D}" presName="arrowAndChildren" presStyleCnt="0"/>
      <dgm:spPr/>
    </dgm:pt>
    <dgm:pt modelId="{B3E94583-8BB7-47D6-BEC9-7014D7210F9D}" type="pres">
      <dgm:prSet presAssocID="{15221A7F-004D-42C9-A4D1-4A00CB894E5D}" presName="parentTextArrow" presStyleLbl="node1" presStyleIdx="3" presStyleCnt="4"/>
      <dgm:spPr/>
    </dgm:pt>
  </dgm:ptLst>
  <dgm:cxnLst>
    <dgm:cxn modelId="{5D1E94A9-794C-4F7C-8775-077EBC57EFF1}" srcId="{5BE5EC89-ECFD-460E-8996-CB4504D31889}" destId="{18DFCB44-4302-4C9C-89D4-41FFEFBC7E9D}" srcOrd="3" destOrd="0" parTransId="{2A5D6BEA-706C-441E-8FF3-36DAF0121A9D}" sibTransId="{9A3678F5-2E3C-47DE-B3CD-9FBEB0F82625}"/>
    <dgm:cxn modelId="{8BB9159F-4581-4CF3-8A34-8374708BF08C}" type="presOf" srcId="{5BE5EC89-ECFD-460E-8996-CB4504D31889}" destId="{4D5292F4-15B8-48FB-A923-3A50FD998954}" srcOrd="0" destOrd="0" presId="urn:microsoft.com/office/officeart/2005/8/layout/process4"/>
    <dgm:cxn modelId="{F305AB74-4D19-4AEA-A64E-BBED0A30A8FC}" type="presOf" srcId="{15221A7F-004D-42C9-A4D1-4A00CB894E5D}" destId="{B3E94583-8BB7-47D6-BEC9-7014D7210F9D}" srcOrd="0" destOrd="0" presId="urn:microsoft.com/office/officeart/2005/8/layout/process4"/>
    <dgm:cxn modelId="{A4F8233A-0553-4979-B50E-3118CB00BAB8}" type="presOf" srcId="{1660A5FB-5F49-4DEA-894F-778F5AAA9CA4}" destId="{08EBC0F0-EAB1-46BB-ABFD-AD060C0846E1}" srcOrd="0" destOrd="0" presId="urn:microsoft.com/office/officeart/2005/8/layout/process4"/>
    <dgm:cxn modelId="{4DCB6BE3-D6BE-487B-BA10-F1062FB1F6F5}" type="presOf" srcId="{0163BB08-C590-4915-9401-C1FC21B4BF50}" destId="{D3DDEEEA-55B6-40B6-B6BF-2FD5E3AD9E81}" srcOrd="0" destOrd="0" presId="urn:microsoft.com/office/officeart/2005/8/layout/process4"/>
    <dgm:cxn modelId="{EFE41FE2-E013-4396-869F-87495658D127}" type="presOf" srcId="{18DFCB44-4302-4C9C-89D4-41FFEFBC7E9D}" destId="{077D8F84-62A6-4B22-91BC-36C7A38A5C00}" srcOrd="0" destOrd="0" presId="urn:microsoft.com/office/officeart/2005/8/layout/process4"/>
    <dgm:cxn modelId="{7B09C305-AC72-4F6D-AE33-4E5BEF45FEA1}" srcId="{5BE5EC89-ECFD-460E-8996-CB4504D31889}" destId="{0163BB08-C590-4915-9401-C1FC21B4BF50}" srcOrd="1" destOrd="0" parTransId="{0A5AB986-731E-4EF4-98E6-9B29FB7C0A3F}" sibTransId="{71226ADB-91A6-4382-B11B-C75969198D4C}"/>
    <dgm:cxn modelId="{934317F8-DD54-4EDC-B7C1-2938C5C5F192}" srcId="{5BE5EC89-ECFD-460E-8996-CB4504D31889}" destId="{15221A7F-004D-42C9-A4D1-4A00CB894E5D}" srcOrd="0" destOrd="0" parTransId="{83ABE295-962B-4009-9577-DAC6DB231989}" sibTransId="{0F147F99-B121-44B1-BDEA-B5553C5C86F1}"/>
    <dgm:cxn modelId="{64378A66-8E5A-4660-9C53-5490FF8EB070}" srcId="{5BE5EC89-ECFD-460E-8996-CB4504D31889}" destId="{1660A5FB-5F49-4DEA-894F-778F5AAA9CA4}" srcOrd="2" destOrd="0" parTransId="{8AF1652E-4F06-44A3-9B16-11D899B27A4E}" sibTransId="{0F9B70EB-8F39-4DAB-A4EB-2BE72968C900}"/>
    <dgm:cxn modelId="{86CF858B-1124-43C4-B63A-73F0468ACDE8}" type="presParOf" srcId="{4D5292F4-15B8-48FB-A923-3A50FD998954}" destId="{D3D729EF-B436-4A54-8076-2837F875271C}" srcOrd="0" destOrd="0" presId="urn:microsoft.com/office/officeart/2005/8/layout/process4"/>
    <dgm:cxn modelId="{CB031021-BA4A-4F74-AD4B-2B12015F125A}" type="presParOf" srcId="{D3D729EF-B436-4A54-8076-2837F875271C}" destId="{077D8F84-62A6-4B22-91BC-36C7A38A5C00}" srcOrd="0" destOrd="0" presId="urn:microsoft.com/office/officeart/2005/8/layout/process4"/>
    <dgm:cxn modelId="{D60E3692-19EA-423D-95F1-1ED08537354C}" type="presParOf" srcId="{4D5292F4-15B8-48FB-A923-3A50FD998954}" destId="{AAC6AA10-C534-4125-9FA4-B71877C31CA2}" srcOrd="1" destOrd="0" presId="urn:microsoft.com/office/officeart/2005/8/layout/process4"/>
    <dgm:cxn modelId="{964148E2-B122-40EC-ADFB-C319D5EA8C23}" type="presParOf" srcId="{4D5292F4-15B8-48FB-A923-3A50FD998954}" destId="{954B3CA3-DC86-42A8-892B-54AD8EE5BD23}" srcOrd="2" destOrd="0" presId="urn:microsoft.com/office/officeart/2005/8/layout/process4"/>
    <dgm:cxn modelId="{19AA6355-929B-4CED-8B7C-C6A80B97990B}" type="presParOf" srcId="{954B3CA3-DC86-42A8-892B-54AD8EE5BD23}" destId="{08EBC0F0-EAB1-46BB-ABFD-AD060C0846E1}" srcOrd="0" destOrd="0" presId="urn:microsoft.com/office/officeart/2005/8/layout/process4"/>
    <dgm:cxn modelId="{3FB77245-418E-4630-A226-E7B3D1B60206}" type="presParOf" srcId="{4D5292F4-15B8-48FB-A923-3A50FD998954}" destId="{A9DA9DB5-CB5F-465A-A16D-775E252C37F1}" srcOrd="3" destOrd="0" presId="urn:microsoft.com/office/officeart/2005/8/layout/process4"/>
    <dgm:cxn modelId="{59C23381-F91C-408B-825C-AAEAF25EB844}" type="presParOf" srcId="{4D5292F4-15B8-48FB-A923-3A50FD998954}" destId="{142D192D-C558-42B2-8C94-DAB2760720D2}" srcOrd="4" destOrd="0" presId="urn:microsoft.com/office/officeart/2005/8/layout/process4"/>
    <dgm:cxn modelId="{60308B10-2B9C-47AA-8E76-E9AC2ADA2900}" type="presParOf" srcId="{142D192D-C558-42B2-8C94-DAB2760720D2}" destId="{D3DDEEEA-55B6-40B6-B6BF-2FD5E3AD9E81}" srcOrd="0" destOrd="0" presId="urn:microsoft.com/office/officeart/2005/8/layout/process4"/>
    <dgm:cxn modelId="{3478C362-27FA-4317-9F58-E2C889967A13}" type="presParOf" srcId="{4D5292F4-15B8-48FB-A923-3A50FD998954}" destId="{A3ECE07D-DF6D-4B66-8CDD-91D5E6AC6358}" srcOrd="5" destOrd="0" presId="urn:microsoft.com/office/officeart/2005/8/layout/process4"/>
    <dgm:cxn modelId="{673E0F06-157F-46A5-8939-7D4A6E2668D9}" type="presParOf" srcId="{4D5292F4-15B8-48FB-A923-3A50FD998954}" destId="{7E938A9F-D841-44E7-84BC-E4FC611331E0}" srcOrd="6" destOrd="0" presId="urn:microsoft.com/office/officeart/2005/8/layout/process4"/>
    <dgm:cxn modelId="{91B1B71F-CF9E-4A2C-9C9F-6811707E3017}" type="presParOf" srcId="{7E938A9F-D841-44E7-84BC-E4FC611331E0}" destId="{B3E94583-8BB7-47D6-BEC9-7014D7210F9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DB1650-25DB-4861-A19B-840599702F71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uk-UA"/>
        </a:p>
      </dgm:t>
    </dgm:pt>
    <dgm:pt modelId="{83038131-D7E8-479F-A590-DB9FA43BB580}">
      <dgm:prSet/>
      <dgm:spPr/>
      <dgm:t>
        <a:bodyPr/>
        <a:lstStyle/>
        <a:p>
          <a:pPr algn="ctr" rtl="0"/>
          <a:r>
            <a:rPr lang="ru-RU" b="0" dirty="0" smtClean="0"/>
            <a:t>Президент </a:t>
          </a:r>
          <a:r>
            <a:rPr lang="ru-RU" b="0" dirty="0" err="1" smtClean="0"/>
            <a:t>був</a:t>
          </a:r>
          <a:r>
            <a:rPr lang="ru-RU" b="0" dirty="0" smtClean="0"/>
            <a:t> главою </a:t>
          </a:r>
          <a:r>
            <a:rPr lang="ru-RU" b="0" dirty="0" err="1" smtClean="0"/>
            <a:t>виконавчої</a:t>
          </a:r>
          <a:r>
            <a:rPr lang="ru-RU" b="0" dirty="0" smtClean="0"/>
            <a:t> </a:t>
          </a:r>
          <a:r>
            <a:rPr lang="ru-RU" b="0" dirty="0" err="1" smtClean="0"/>
            <a:t>влади</a:t>
          </a:r>
          <a:endParaRPr lang="ru-RU" b="0" dirty="0"/>
        </a:p>
      </dgm:t>
    </dgm:pt>
    <dgm:pt modelId="{EBAB1FF6-0CB9-4E29-AC98-DBC9F9063139}" type="parTrans" cxnId="{1AF6ACB2-BE6D-4907-B2D4-EE46EC0EE219}">
      <dgm:prSet/>
      <dgm:spPr/>
      <dgm:t>
        <a:bodyPr/>
        <a:lstStyle/>
        <a:p>
          <a:endParaRPr lang="uk-UA"/>
        </a:p>
      </dgm:t>
    </dgm:pt>
    <dgm:pt modelId="{390397E0-34A1-43EC-8DF8-2C2912A70ABD}" type="sibTrans" cxnId="{1AF6ACB2-BE6D-4907-B2D4-EE46EC0EE219}">
      <dgm:prSet/>
      <dgm:spPr/>
      <dgm:t>
        <a:bodyPr/>
        <a:lstStyle/>
        <a:p>
          <a:endParaRPr lang="uk-UA"/>
        </a:p>
      </dgm:t>
    </dgm:pt>
    <dgm:pt modelId="{CAD2C60F-91B9-45DF-AA0E-320C9EA11C0D}">
      <dgm:prSet/>
      <dgm:spPr/>
      <dgm:t>
        <a:bodyPr/>
        <a:lstStyle/>
        <a:p>
          <a:pPr algn="ctr" rtl="0"/>
          <a:r>
            <a:rPr lang="ru-RU" dirty="0" err="1" smtClean="0"/>
            <a:t>пропонував</a:t>
          </a:r>
          <a:r>
            <a:rPr lang="ru-RU" dirty="0" smtClean="0"/>
            <a:t> для </a:t>
          </a:r>
          <a:r>
            <a:rPr lang="ru-RU" dirty="0" err="1" smtClean="0"/>
            <a:t>затвердження</a:t>
          </a:r>
          <a:r>
            <a:rPr lang="ru-RU" dirty="0" smtClean="0"/>
            <a:t> Верховною Радою кандидатуру </a:t>
          </a:r>
          <a:r>
            <a:rPr lang="ru-RU" dirty="0" err="1" smtClean="0"/>
            <a:t>Прем'єр-міністра</a:t>
          </a:r>
          <a:endParaRPr lang="uk-UA" dirty="0"/>
        </a:p>
      </dgm:t>
    </dgm:pt>
    <dgm:pt modelId="{4A22A42C-4E94-41E7-97AE-6727373A830C}" type="parTrans" cxnId="{15F75664-A84F-4AAD-B6CE-F604982612B3}">
      <dgm:prSet/>
      <dgm:spPr/>
      <dgm:t>
        <a:bodyPr/>
        <a:lstStyle/>
        <a:p>
          <a:endParaRPr lang="uk-UA"/>
        </a:p>
      </dgm:t>
    </dgm:pt>
    <dgm:pt modelId="{F4E319B5-BDEB-4983-B5BC-4A37D3DF970B}" type="sibTrans" cxnId="{15F75664-A84F-4AAD-B6CE-F604982612B3}">
      <dgm:prSet/>
      <dgm:spPr/>
      <dgm:t>
        <a:bodyPr/>
        <a:lstStyle/>
        <a:p>
          <a:endParaRPr lang="uk-UA"/>
        </a:p>
      </dgm:t>
    </dgm:pt>
    <dgm:pt modelId="{78F650DD-8F53-4496-B741-D2FE2AA9861A}">
      <dgm:prSet/>
      <dgm:spPr/>
      <dgm:t>
        <a:bodyPr/>
        <a:lstStyle/>
        <a:p>
          <a:pPr algn="ctr" rtl="0"/>
          <a:r>
            <a:rPr lang="ru-RU" dirty="0" err="1" smtClean="0"/>
            <a:t>організовував</a:t>
          </a:r>
          <a:r>
            <a:rPr lang="ru-RU" dirty="0" smtClean="0"/>
            <a:t> та </a:t>
          </a:r>
          <a:r>
            <a:rPr lang="ru-RU" dirty="0" err="1" smtClean="0"/>
            <a:t>ліквідовував</a:t>
          </a:r>
          <a:r>
            <a:rPr lang="ru-RU" dirty="0" smtClean="0"/>
            <a:t> </a:t>
          </a:r>
          <a:r>
            <a:rPr lang="ru-RU" dirty="0" err="1" smtClean="0"/>
            <a:t>Міністерства</a:t>
          </a:r>
          <a:endParaRPr lang="uk-UA" dirty="0"/>
        </a:p>
      </dgm:t>
    </dgm:pt>
    <dgm:pt modelId="{53E491A5-C3BB-4FEB-AC19-71E7AB5678F8}" type="parTrans" cxnId="{5227556C-471D-41AD-920A-8D476A22E60A}">
      <dgm:prSet/>
      <dgm:spPr/>
      <dgm:t>
        <a:bodyPr/>
        <a:lstStyle/>
        <a:p>
          <a:endParaRPr lang="uk-UA"/>
        </a:p>
      </dgm:t>
    </dgm:pt>
    <dgm:pt modelId="{5489D178-3305-4E9C-8E0D-56EC2492155A}" type="sibTrans" cxnId="{5227556C-471D-41AD-920A-8D476A22E60A}">
      <dgm:prSet/>
      <dgm:spPr/>
      <dgm:t>
        <a:bodyPr/>
        <a:lstStyle/>
        <a:p>
          <a:endParaRPr lang="uk-UA"/>
        </a:p>
      </dgm:t>
    </dgm:pt>
    <dgm:pt modelId="{F066C585-CE43-45B1-82AE-84B3EE04B31A}">
      <dgm:prSet/>
      <dgm:spPr/>
      <dgm:t>
        <a:bodyPr/>
        <a:lstStyle/>
        <a:p>
          <a:pPr algn="ctr" rtl="0"/>
          <a:r>
            <a:rPr lang="ru-RU" dirty="0" err="1" smtClean="0"/>
            <a:t>скасовував</a:t>
          </a:r>
          <a:r>
            <a:rPr lang="ru-RU" dirty="0" smtClean="0"/>
            <a:t> </a:t>
          </a:r>
          <a:r>
            <a:rPr lang="ru-RU" dirty="0" err="1" smtClean="0"/>
            <a:t>акти</a:t>
          </a:r>
          <a:r>
            <a:rPr lang="ru-RU" dirty="0" smtClean="0"/>
            <a:t> </a:t>
          </a:r>
          <a:r>
            <a:rPr lang="ru-RU" dirty="0" err="1" smtClean="0"/>
            <a:t>Кабінету</a:t>
          </a:r>
          <a:r>
            <a:rPr lang="ru-RU" dirty="0" smtClean="0"/>
            <a:t> </a:t>
          </a:r>
          <a:r>
            <a:rPr lang="ru-RU" dirty="0" err="1" smtClean="0"/>
            <a:t>міністрів</a:t>
          </a:r>
          <a:r>
            <a:rPr lang="ru-RU" dirty="0" smtClean="0"/>
            <a:t>, </a:t>
          </a:r>
          <a:r>
            <a:rPr lang="ru-RU" dirty="0" err="1" smtClean="0"/>
            <a:t>Міністерств</a:t>
          </a:r>
          <a:endParaRPr lang="uk-UA" dirty="0"/>
        </a:p>
      </dgm:t>
    </dgm:pt>
    <dgm:pt modelId="{09066F1A-57A5-4BA4-BEC2-E57023EB0F08}" type="parTrans" cxnId="{C371545C-F2ED-4CC9-A8CF-86DC708EA2DC}">
      <dgm:prSet/>
      <dgm:spPr/>
      <dgm:t>
        <a:bodyPr/>
        <a:lstStyle/>
        <a:p>
          <a:endParaRPr lang="uk-UA"/>
        </a:p>
      </dgm:t>
    </dgm:pt>
    <dgm:pt modelId="{503555D6-4D5A-4F8B-A86C-287746744F17}" type="sibTrans" cxnId="{C371545C-F2ED-4CC9-A8CF-86DC708EA2DC}">
      <dgm:prSet/>
      <dgm:spPr/>
      <dgm:t>
        <a:bodyPr/>
        <a:lstStyle/>
        <a:p>
          <a:endParaRPr lang="uk-UA"/>
        </a:p>
      </dgm:t>
    </dgm:pt>
    <dgm:pt modelId="{F5ECF332-6FE6-4970-BA00-E43FEB628723}">
      <dgm:prSet/>
      <dgm:spPr/>
      <dgm:t>
        <a:bodyPr/>
        <a:lstStyle/>
        <a:p>
          <a:pPr algn="ctr" rtl="0"/>
          <a:r>
            <a:rPr lang="ru-RU" dirty="0" smtClean="0"/>
            <a:t>надавав на </a:t>
          </a:r>
          <a:r>
            <a:rPr lang="ru-RU" dirty="0" err="1" smtClean="0"/>
            <a:t>розгляд</a:t>
          </a:r>
          <a:r>
            <a:rPr lang="ru-RU" dirty="0" smtClean="0"/>
            <a:t> </a:t>
          </a:r>
          <a:r>
            <a:rPr lang="ru-RU" dirty="0" err="1" smtClean="0"/>
            <a:t>Верховної</a:t>
          </a:r>
          <a:r>
            <a:rPr lang="ru-RU" dirty="0" smtClean="0"/>
            <a:t> Ради проект державного бюджету</a:t>
          </a:r>
          <a:endParaRPr lang="uk-UA" dirty="0"/>
        </a:p>
      </dgm:t>
    </dgm:pt>
    <dgm:pt modelId="{962FCD89-7D91-4A82-8C4D-13AD83FD109B}" type="parTrans" cxnId="{EB43D29D-E020-4AD6-9AD1-D46C0D87FDE1}">
      <dgm:prSet/>
      <dgm:spPr/>
      <dgm:t>
        <a:bodyPr/>
        <a:lstStyle/>
        <a:p>
          <a:endParaRPr lang="uk-UA"/>
        </a:p>
      </dgm:t>
    </dgm:pt>
    <dgm:pt modelId="{CBCC7932-5194-4781-BBEF-6E51AA5496CF}" type="sibTrans" cxnId="{EB43D29D-E020-4AD6-9AD1-D46C0D87FDE1}">
      <dgm:prSet/>
      <dgm:spPr/>
      <dgm:t>
        <a:bodyPr/>
        <a:lstStyle/>
        <a:p>
          <a:endParaRPr lang="uk-UA"/>
        </a:p>
      </dgm:t>
    </dgm:pt>
    <dgm:pt modelId="{8AF3901D-0D89-407F-913F-B5FCC2F62F73}">
      <dgm:prSet/>
      <dgm:spPr/>
      <dgm:t>
        <a:bodyPr/>
        <a:lstStyle/>
        <a:p>
          <a:pPr algn="ctr" rtl="0"/>
          <a:r>
            <a:rPr lang="ru-RU" dirty="0" err="1" smtClean="0"/>
            <a:t>призначав</a:t>
          </a:r>
          <a:r>
            <a:rPr lang="ru-RU" dirty="0" smtClean="0"/>
            <a:t> голову фонду </a:t>
          </a:r>
          <a:r>
            <a:rPr lang="ru-RU" dirty="0" err="1" smtClean="0"/>
            <a:t>держмайна</a:t>
          </a:r>
          <a:r>
            <a:rPr lang="ru-RU" dirty="0" smtClean="0"/>
            <a:t>, </a:t>
          </a:r>
          <a:r>
            <a:rPr lang="ru-RU" dirty="0" err="1" smtClean="0"/>
            <a:t>Представників</a:t>
          </a:r>
          <a:r>
            <a:rPr lang="ru-RU" dirty="0" smtClean="0"/>
            <a:t> президента в областях.</a:t>
          </a:r>
          <a:endParaRPr lang="uk-UA" dirty="0"/>
        </a:p>
      </dgm:t>
    </dgm:pt>
    <dgm:pt modelId="{D5AD65C3-F702-4D29-AD6F-7450DD54CAAF}" type="parTrans" cxnId="{B82E5C9F-E83C-4062-B583-5FAE2097463F}">
      <dgm:prSet/>
      <dgm:spPr/>
      <dgm:t>
        <a:bodyPr/>
        <a:lstStyle/>
        <a:p>
          <a:endParaRPr lang="uk-UA"/>
        </a:p>
      </dgm:t>
    </dgm:pt>
    <dgm:pt modelId="{CDD6740E-FFE5-4A2D-8716-8891506E9CBE}" type="sibTrans" cxnId="{B82E5C9F-E83C-4062-B583-5FAE2097463F}">
      <dgm:prSet/>
      <dgm:spPr/>
      <dgm:t>
        <a:bodyPr/>
        <a:lstStyle/>
        <a:p>
          <a:endParaRPr lang="uk-UA"/>
        </a:p>
      </dgm:t>
    </dgm:pt>
    <dgm:pt modelId="{7E1FCD46-ECAF-42B7-AB73-1953952CF320}" type="pres">
      <dgm:prSet presAssocID="{96DB1650-25DB-4861-A19B-840599702F71}" presName="vert0" presStyleCnt="0">
        <dgm:presLayoutVars>
          <dgm:dir/>
          <dgm:animOne val="branch"/>
          <dgm:animLvl val="lvl"/>
        </dgm:presLayoutVars>
      </dgm:prSet>
      <dgm:spPr/>
    </dgm:pt>
    <dgm:pt modelId="{CC95E42A-7A23-4CDC-A1F1-C6353FFB453C}" type="pres">
      <dgm:prSet presAssocID="{83038131-D7E8-479F-A590-DB9FA43BB580}" presName="thickLine" presStyleLbl="alignNode1" presStyleIdx="0" presStyleCnt="6"/>
      <dgm:spPr/>
    </dgm:pt>
    <dgm:pt modelId="{29713626-38AC-4240-A73B-96EBAC970E32}" type="pres">
      <dgm:prSet presAssocID="{83038131-D7E8-479F-A590-DB9FA43BB580}" presName="horz1" presStyleCnt="0"/>
      <dgm:spPr/>
    </dgm:pt>
    <dgm:pt modelId="{A1363BC8-9AB6-40E7-89E9-3E5ED1FAFD46}" type="pres">
      <dgm:prSet presAssocID="{83038131-D7E8-479F-A590-DB9FA43BB580}" presName="tx1" presStyleLbl="revTx" presStyleIdx="0" presStyleCnt="6"/>
      <dgm:spPr/>
    </dgm:pt>
    <dgm:pt modelId="{E40F9018-5316-449A-9EAE-DE9A9DC48354}" type="pres">
      <dgm:prSet presAssocID="{83038131-D7E8-479F-A590-DB9FA43BB580}" presName="vert1" presStyleCnt="0"/>
      <dgm:spPr/>
    </dgm:pt>
    <dgm:pt modelId="{92A59217-7825-4C0D-AE2E-66153BF6FA10}" type="pres">
      <dgm:prSet presAssocID="{CAD2C60F-91B9-45DF-AA0E-320C9EA11C0D}" presName="thickLine" presStyleLbl="alignNode1" presStyleIdx="1" presStyleCnt="6"/>
      <dgm:spPr/>
    </dgm:pt>
    <dgm:pt modelId="{99361C7A-C53D-4528-8B8D-3BC2F8E64F18}" type="pres">
      <dgm:prSet presAssocID="{CAD2C60F-91B9-45DF-AA0E-320C9EA11C0D}" presName="horz1" presStyleCnt="0"/>
      <dgm:spPr/>
    </dgm:pt>
    <dgm:pt modelId="{295A789D-08FB-4984-AE98-A6D40217B4FC}" type="pres">
      <dgm:prSet presAssocID="{CAD2C60F-91B9-45DF-AA0E-320C9EA11C0D}" presName="tx1" presStyleLbl="revTx" presStyleIdx="1" presStyleCnt="6"/>
      <dgm:spPr/>
    </dgm:pt>
    <dgm:pt modelId="{E810349B-EBED-4518-BB05-B15278707E20}" type="pres">
      <dgm:prSet presAssocID="{CAD2C60F-91B9-45DF-AA0E-320C9EA11C0D}" presName="vert1" presStyleCnt="0"/>
      <dgm:spPr/>
    </dgm:pt>
    <dgm:pt modelId="{822CC8C8-50AD-4AFA-8FF4-8A0DA5908888}" type="pres">
      <dgm:prSet presAssocID="{78F650DD-8F53-4496-B741-D2FE2AA9861A}" presName="thickLine" presStyleLbl="alignNode1" presStyleIdx="2" presStyleCnt="6"/>
      <dgm:spPr/>
    </dgm:pt>
    <dgm:pt modelId="{07F3AA83-9D67-437E-9C3A-1CF627CC7DB2}" type="pres">
      <dgm:prSet presAssocID="{78F650DD-8F53-4496-B741-D2FE2AA9861A}" presName="horz1" presStyleCnt="0"/>
      <dgm:spPr/>
    </dgm:pt>
    <dgm:pt modelId="{7832DFAC-8CD5-4EF4-8FBE-1649328C80CB}" type="pres">
      <dgm:prSet presAssocID="{78F650DD-8F53-4496-B741-D2FE2AA9861A}" presName="tx1" presStyleLbl="revTx" presStyleIdx="2" presStyleCnt="6"/>
      <dgm:spPr/>
    </dgm:pt>
    <dgm:pt modelId="{16847621-7723-475D-B2BA-05E6A89C6AC3}" type="pres">
      <dgm:prSet presAssocID="{78F650DD-8F53-4496-B741-D2FE2AA9861A}" presName="vert1" presStyleCnt="0"/>
      <dgm:spPr/>
    </dgm:pt>
    <dgm:pt modelId="{A51D2D1C-17E3-42DA-A6BC-F906778799E6}" type="pres">
      <dgm:prSet presAssocID="{F066C585-CE43-45B1-82AE-84B3EE04B31A}" presName="thickLine" presStyleLbl="alignNode1" presStyleIdx="3" presStyleCnt="6"/>
      <dgm:spPr/>
    </dgm:pt>
    <dgm:pt modelId="{566507BC-C0BA-40D0-AD8D-61ABE57D5B55}" type="pres">
      <dgm:prSet presAssocID="{F066C585-CE43-45B1-82AE-84B3EE04B31A}" presName="horz1" presStyleCnt="0"/>
      <dgm:spPr/>
    </dgm:pt>
    <dgm:pt modelId="{7C2B3DE5-409E-46CD-A536-E3CE8BC3BF54}" type="pres">
      <dgm:prSet presAssocID="{F066C585-CE43-45B1-82AE-84B3EE04B31A}" presName="tx1" presStyleLbl="revTx" presStyleIdx="3" presStyleCnt="6"/>
      <dgm:spPr/>
    </dgm:pt>
    <dgm:pt modelId="{0003F9BC-47D4-4B1B-8CD8-34881513CD18}" type="pres">
      <dgm:prSet presAssocID="{F066C585-CE43-45B1-82AE-84B3EE04B31A}" presName="vert1" presStyleCnt="0"/>
      <dgm:spPr/>
    </dgm:pt>
    <dgm:pt modelId="{9109D4B4-50AE-45CF-A681-1A824466639A}" type="pres">
      <dgm:prSet presAssocID="{F5ECF332-6FE6-4970-BA00-E43FEB628723}" presName="thickLine" presStyleLbl="alignNode1" presStyleIdx="4" presStyleCnt="6"/>
      <dgm:spPr/>
    </dgm:pt>
    <dgm:pt modelId="{483ABAB3-CDAB-40C9-82E3-958DA987B342}" type="pres">
      <dgm:prSet presAssocID="{F5ECF332-6FE6-4970-BA00-E43FEB628723}" presName="horz1" presStyleCnt="0"/>
      <dgm:spPr/>
    </dgm:pt>
    <dgm:pt modelId="{F499AB38-E79F-4C7E-989B-8221AEDF0543}" type="pres">
      <dgm:prSet presAssocID="{F5ECF332-6FE6-4970-BA00-E43FEB628723}" presName="tx1" presStyleLbl="revTx" presStyleIdx="4" presStyleCnt="6"/>
      <dgm:spPr/>
    </dgm:pt>
    <dgm:pt modelId="{720D7FFA-1A06-4E62-83A4-4159EA4B9580}" type="pres">
      <dgm:prSet presAssocID="{F5ECF332-6FE6-4970-BA00-E43FEB628723}" presName="vert1" presStyleCnt="0"/>
      <dgm:spPr/>
    </dgm:pt>
    <dgm:pt modelId="{70CFC237-9170-4C76-A71F-6607DF20EA44}" type="pres">
      <dgm:prSet presAssocID="{8AF3901D-0D89-407F-913F-B5FCC2F62F73}" presName="thickLine" presStyleLbl="alignNode1" presStyleIdx="5" presStyleCnt="6"/>
      <dgm:spPr/>
    </dgm:pt>
    <dgm:pt modelId="{548B4EA9-535D-456E-BBF5-90C09E1B573A}" type="pres">
      <dgm:prSet presAssocID="{8AF3901D-0D89-407F-913F-B5FCC2F62F73}" presName="horz1" presStyleCnt="0"/>
      <dgm:spPr/>
    </dgm:pt>
    <dgm:pt modelId="{64EACA3F-A665-4DCD-8BB1-0A8DEA921FC5}" type="pres">
      <dgm:prSet presAssocID="{8AF3901D-0D89-407F-913F-B5FCC2F62F73}" presName="tx1" presStyleLbl="revTx" presStyleIdx="5" presStyleCnt="6"/>
      <dgm:spPr/>
    </dgm:pt>
    <dgm:pt modelId="{47017FE5-3AB1-4150-ABC0-CB7216AF797D}" type="pres">
      <dgm:prSet presAssocID="{8AF3901D-0D89-407F-913F-B5FCC2F62F73}" presName="vert1" presStyleCnt="0"/>
      <dgm:spPr/>
    </dgm:pt>
  </dgm:ptLst>
  <dgm:cxnLst>
    <dgm:cxn modelId="{0BFDA475-8B5A-4092-9836-06AFA947B0EF}" type="presOf" srcId="{96DB1650-25DB-4861-A19B-840599702F71}" destId="{7E1FCD46-ECAF-42B7-AB73-1953952CF320}" srcOrd="0" destOrd="0" presId="urn:microsoft.com/office/officeart/2008/layout/LinedList"/>
    <dgm:cxn modelId="{E553CBB6-571F-410E-8462-C127B428F5FD}" type="presOf" srcId="{8AF3901D-0D89-407F-913F-B5FCC2F62F73}" destId="{64EACA3F-A665-4DCD-8BB1-0A8DEA921FC5}" srcOrd="0" destOrd="0" presId="urn:microsoft.com/office/officeart/2008/layout/LinedList"/>
    <dgm:cxn modelId="{0B04CD4F-14E8-40C0-BA0C-A68873DE8C89}" type="presOf" srcId="{83038131-D7E8-479F-A590-DB9FA43BB580}" destId="{A1363BC8-9AB6-40E7-89E9-3E5ED1FAFD46}" srcOrd="0" destOrd="0" presId="urn:microsoft.com/office/officeart/2008/layout/LinedList"/>
    <dgm:cxn modelId="{EB43D29D-E020-4AD6-9AD1-D46C0D87FDE1}" srcId="{96DB1650-25DB-4861-A19B-840599702F71}" destId="{F5ECF332-6FE6-4970-BA00-E43FEB628723}" srcOrd="4" destOrd="0" parTransId="{962FCD89-7D91-4A82-8C4D-13AD83FD109B}" sibTransId="{CBCC7932-5194-4781-BBEF-6E51AA5496CF}"/>
    <dgm:cxn modelId="{1AF6ACB2-BE6D-4907-B2D4-EE46EC0EE219}" srcId="{96DB1650-25DB-4861-A19B-840599702F71}" destId="{83038131-D7E8-479F-A590-DB9FA43BB580}" srcOrd="0" destOrd="0" parTransId="{EBAB1FF6-0CB9-4E29-AC98-DBC9F9063139}" sibTransId="{390397E0-34A1-43EC-8DF8-2C2912A70ABD}"/>
    <dgm:cxn modelId="{57A9A5C4-3ABF-419C-8D15-AE816082DCCC}" type="presOf" srcId="{CAD2C60F-91B9-45DF-AA0E-320C9EA11C0D}" destId="{295A789D-08FB-4984-AE98-A6D40217B4FC}" srcOrd="0" destOrd="0" presId="urn:microsoft.com/office/officeart/2008/layout/LinedList"/>
    <dgm:cxn modelId="{5227556C-471D-41AD-920A-8D476A22E60A}" srcId="{96DB1650-25DB-4861-A19B-840599702F71}" destId="{78F650DD-8F53-4496-B741-D2FE2AA9861A}" srcOrd="2" destOrd="0" parTransId="{53E491A5-C3BB-4FEB-AC19-71E7AB5678F8}" sibTransId="{5489D178-3305-4E9C-8E0D-56EC2492155A}"/>
    <dgm:cxn modelId="{A3FF4991-880C-4C9D-A90E-43F3CA9E53AF}" type="presOf" srcId="{F066C585-CE43-45B1-82AE-84B3EE04B31A}" destId="{7C2B3DE5-409E-46CD-A536-E3CE8BC3BF54}" srcOrd="0" destOrd="0" presId="urn:microsoft.com/office/officeart/2008/layout/LinedList"/>
    <dgm:cxn modelId="{C371545C-F2ED-4CC9-A8CF-86DC708EA2DC}" srcId="{96DB1650-25DB-4861-A19B-840599702F71}" destId="{F066C585-CE43-45B1-82AE-84B3EE04B31A}" srcOrd="3" destOrd="0" parTransId="{09066F1A-57A5-4BA4-BEC2-E57023EB0F08}" sibTransId="{503555D6-4D5A-4F8B-A86C-287746744F17}"/>
    <dgm:cxn modelId="{15F75664-A84F-4AAD-B6CE-F604982612B3}" srcId="{96DB1650-25DB-4861-A19B-840599702F71}" destId="{CAD2C60F-91B9-45DF-AA0E-320C9EA11C0D}" srcOrd="1" destOrd="0" parTransId="{4A22A42C-4E94-41E7-97AE-6727373A830C}" sibTransId="{F4E319B5-BDEB-4983-B5BC-4A37D3DF970B}"/>
    <dgm:cxn modelId="{B1E5201D-7511-47C5-9584-2FCAB8B1DA92}" type="presOf" srcId="{78F650DD-8F53-4496-B741-D2FE2AA9861A}" destId="{7832DFAC-8CD5-4EF4-8FBE-1649328C80CB}" srcOrd="0" destOrd="0" presId="urn:microsoft.com/office/officeart/2008/layout/LinedList"/>
    <dgm:cxn modelId="{B82E5C9F-E83C-4062-B583-5FAE2097463F}" srcId="{96DB1650-25DB-4861-A19B-840599702F71}" destId="{8AF3901D-0D89-407F-913F-B5FCC2F62F73}" srcOrd="5" destOrd="0" parTransId="{D5AD65C3-F702-4D29-AD6F-7450DD54CAAF}" sibTransId="{CDD6740E-FFE5-4A2D-8716-8891506E9CBE}"/>
    <dgm:cxn modelId="{733694CB-5781-4D70-A003-551C95FEB405}" type="presOf" srcId="{F5ECF332-6FE6-4970-BA00-E43FEB628723}" destId="{F499AB38-E79F-4C7E-989B-8221AEDF0543}" srcOrd="0" destOrd="0" presId="urn:microsoft.com/office/officeart/2008/layout/LinedList"/>
    <dgm:cxn modelId="{28DAB009-123F-484A-AADD-2EDAFA4FB618}" type="presParOf" srcId="{7E1FCD46-ECAF-42B7-AB73-1953952CF320}" destId="{CC95E42A-7A23-4CDC-A1F1-C6353FFB453C}" srcOrd="0" destOrd="0" presId="urn:microsoft.com/office/officeart/2008/layout/LinedList"/>
    <dgm:cxn modelId="{1BADC152-3FC6-4659-9F45-B10E4EA67EF9}" type="presParOf" srcId="{7E1FCD46-ECAF-42B7-AB73-1953952CF320}" destId="{29713626-38AC-4240-A73B-96EBAC970E32}" srcOrd="1" destOrd="0" presId="urn:microsoft.com/office/officeart/2008/layout/LinedList"/>
    <dgm:cxn modelId="{B32757D1-3F77-4AE0-9521-F50E2B0DE3A4}" type="presParOf" srcId="{29713626-38AC-4240-A73B-96EBAC970E32}" destId="{A1363BC8-9AB6-40E7-89E9-3E5ED1FAFD46}" srcOrd="0" destOrd="0" presId="urn:microsoft.com/office/officeart/2008/layout/LinedList"/>
    <dgm:cxn modelId="{6D7DEDB2-EA08-4D83-829B-9F5B26AFD8B9}" type="presParOf" srcId="{29713626-38AC-4240-A73B-96EBAC970E32}" destId="{E40F9018-5316-449A-9EAE-DE9A9DC48354}" srcOrd="1" destOrd="0" presId="urn:microsoft.com/office/officeart/2008/layout/LinedList"/>
    <dgm:cxn modelId="{B88A0EB4-625B-4524-B2A9-B2986D24F1A6}" type="presParOf" srcId="{7E1FCD46-ECAF-42B7-AB73-1953952CF320}" destId="{92A59217-7825-4C0D-AE2E-66153BF6FA10}" srcOrd="2" destOrd="0" presId="urn:microsoft.com/office/officeart/2008/layout/LinedList"/>
    <dgm:cxn modelId="{7C263474-AF9E-4662-8476-5FD9F67781EA}" type="presParOf" srcId="{7E1FCD46-ECAF-42B7-AB73-1953952CF320}" destId="{99361C7A-C53D-4528-8B8D-3BC2F8E64F18}" srcOrd="3" destOrd="0" presId="urn:microsoft.com/office/officeart/2008/layout/LinedList"/>
    <dgm:cxn modelId="{3F6EBB91-CEDA-4373-A449-FB22C152354B}" type="presParOf" srcId="{99361C7A-C53D-4528-8B8D-3BC2F8E64F18}" destId="{295A789D-08FB-4984-AE98-A6D40217B4FC}" srcOrd="0" destOrd="0" presId="urn:microsoft.com/office/officeart/2008/layout/LinedList"/>
    <dgm:cxn modelId="{517F4258-62E4-405F-8385-DB2B9F7729E7}" type="presParOf" srcId="{99361C7A-C53D-4528-8B8D-3BC2F8E64F18}" destId="{E810349B-EBED-4518-BB05-B15278707E20}" srcOrd="1" destOrd="0" presId="urn:microsoft.com/office/officeart/2008/layout/LinedList"/>
    <dgm:cxn modelId="{7695319F-6B52-43B9-9662-7136B4EE5268}" type="presParOf" srcId="{7E1FCD46-ECAF-42B7-AB73-1953952CF320}" destId="{822CC8C8-50AD-4AFA-8FF4-8A0DA5908888}" srcOrd="4" destOrd="0" presId="urn:microsoft.com/office/officeart/2008/layout/LinedList"/>
    <dgm:cxn modelId="{7F6BE618-5FFD-4ACB-8052-E59193B77E72}" type="presParOf" srcId="{7E1FCD46-ECAF-42B7-AB73-1953952CF320}" destId="{07F3AA83-9D67-437E-9C3A-1CF627CC7DB2}" srcOrd="5" destOrd="0" presId="urn:microsoft.com/office/officeart/2008/layout/LinedList"/>
    <dgm:cxn modelId="{5CA226DA-B594-49D5-9248-05D232D42950}" type="presParOf" srcId="{07F3AA83-9D67-437E-9C3A-1CF627CC7DB2}" destId="{7832DFAC-8CD5-4EF4-8FBE-1649328C80CB}" srcOrd="0" destOrd="0" presId="urn:microsoft.com/office/officeart/2008/layout/LinedList"/>
    <dgm:cxn modelId="{641271F7-E5D9-4198-8554-26227D72AAD7}" type="presParOf" srcId="{07F3AA83-9D67-437E-9C3A-1CF627CC7DB2}" destId="{16847621-7723-475D-B2BA-05E6A89C6AC3}" srcOrd="1" destOrd="0" presId="urn:microsoft.com/office/officeart/2008/layout/LinedList"/>
    <dgm:cxn modelId="{7E3C5905-5E34-4EB3-8684-F7731EC88C93}" type="presParOf" srcId="{7E1FCD46-ECAF-42B7-AB73-1953952CF320}" destId="{A51D2D1C-17E3-42DA-A6BC-F906778799E6}" srcOrd="6" destOrd="0" presId="urn:microsoft.com/office/officeart/2008/layout/LinedList"/>
    <dgm:cxn modelId="{02C84114-48B8-45DE-BEFE-C6D5CCFEA311}" type="presParOf" srcId="{7E1FCD46-ECAF-42B7-AB73-1953952CF320}" destId="{566507BC-C0BA-40D0-AD8D-61ABE57D5B55}" srcOrd="7" destOrd="0" presId="urn:microsoft.com/office/officeart/2008/layout/LinedList"/>
    <dgm:cxn modelId="{F99BD246-E2F0-4F2F-9071-AAB8B9A5B99B}" type="presParOf" srcId="{566507BC-C0BA-40D0-AD8D-61ABE57D5B55}" destId="{7C2B3DE5-409E-46CD-A536-E3CE8BC3BF54}" srcOrd="0" destOrd="0" presId="urn:microsoft.com/office/officeart/2008/layout/LinedList"/>
    <dgm:cxn modelId="{3C35DF09-312C-4AEF-B770-18E76D24BD73}" type="presParOf" srcId="{566507BC-C0BA-40D0-AD8D-61ABE57D5B55}" destId="{0003F9BC-47D4-4B1B-8CD8-34881513CD18}" srcOrd="1" destOrd="0" presId="urn:microsoft.com/office/officeart/2008/layout/LinedList"/>
    <dgm:cxn modelId="{E28F6438-77FB-47C6-BB8D-338D9E6A3462}" type="presParOf" srcId="{7E1FCD46-ECAF-42B7-AB73-1953952CF320}" destId="{9109D4B4-50AE-45CF-A681-1A824466639A}" srcOrd="8" destOrd="0" presId="urn:microsoft.com/office/officeart/2008/layout/LinedList"/>
    <dgm:cxn modelId="{76309BD9-C946-450D-AAAB-E41A4ED4AD9A}" type="presParOf" srcId="{7E1FCD46-ECAF-42B7-AB73-1953952CF320}" destId="{483ABAB3-CDAB-40C9-82E3-958DA987B342}" srcOrd="9" destOrd="0" presId="urn:microsoft.com/office/officeart/2008/layout/LinedList"/>
    <dgm:cxn modelId="{FD835741-87EB-493C-8738-A05393143938}" type="presParOf" srcId="{483ABAB3-CDAB-40C9-82E3-958DA987B342}" destId="{F499AB38-E79F-4C7E-989B-8221AEDF0543}" srcOrd="0" destOrd="0" presId="urn:microsoft.com/office/officeart/2008/layout/LinedList"/>
    <dgm:cxn modelId="{1246BFE2-C844-4067-B1D2-8206A388442F}" type="presParOf" srcId="{483ABAB3-CDAB-40C9-82E3-958DA987B342}" destId="{720D7FFA-1A06-4E62-83A4-4159EA4B9580}" srcOrd="1" destOrd="0" presId="urn:microsoft.com/office/officeart/2008/layout/LinedList"/>
    <dgm:cxn modelId="{F9395957-0763-4C4F-98B8-4C331857F736}" type="presParOf" srcId="{7E1FCD46-ECAF-42B7-AB73-1953952CF320}" destId="{70CFC237-9170-4C76-A71F-6607DF20EA44}" srcOrd="10" destOrd="0" presId="urn:microsoft.com/office/officeart/2008/layout/LinedList"/>
    <dgm:cxn modelId="{A21B5D89-4D5F-4129-AC10-3738EA0F94C4}" type="presParOf" srcId="{7E1FCD46-ECAF-42B7-AB73-1953952CF320}" destId="{548B4EA9-535D-456E-BBF5-90C09E1B573A}" srcOrd="11" destOrd="0" presId="urn:microsoft.com/office/officeart/2008/layout/LinedList"/>
    <dgm:cxn modelId="{96791E73-698E-4E44-908D-211E810FD015}" type="presParOf" srcId="{548B4EA9-535D-456E-BBF5-90C09E1B573A}" destId="{64EACA3F-A665-4DCD-8BB1-0A8DEA921FC5}" srcOrd="0" destOrd="0" presId="urn:microsoft.com/office/officeart/2008/layout/LinedList"/>
    <dgm:cxn modelId="{21F80A11-3F3F-4AB3-868B-45DF603D4BF5}" type="presParOf" srcId="{548B4EA9-535D-456E-BBF5-90C09E1B573A}" destId="{47017FE5-3AB1-4150-ABC0-CB7216AF79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99C71C-E4DC-4597-ACA8-02EF7FC1C6F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E68DAEB-93FB-4C45-92B1-946950F605F0}">
      <dgm:prSet/>
      <dgm:spPr/>
      <dgm:t>
        <a:bodyPr anchor="ctr" anchorCtr="1"/>
        <a:lstStyle/>
        <a:p>
          <a:pPr algn="ctr" rtl="0"/>
          <a:r>
            <a:rPr lang="ru-RU" dirty="0" smtClean="0"/>
            <a:t>Президент формально перестав бути главою </a:t>
          </a:r>
          <a:r>
            <a:rPr lang="ru-RU" dirty="0" err="1" smtClean="0"/>
            <a:t>виконавчої</a:t>
          </a:r>
          <a:r>
            <a:rPr lang="ru-RU" dirty="0" smtClean="0"/>
            <a:t> </a:t>
          </a:r>
          <a:r>
            <a:rPr lang="ru-RU" dirty="0" err="1" smtClean="0"/>
            <a:t>влади</a:t>
          </a:r>
          <a:r>
            <a:rPr lang="ru-RU" dirty="0" smtClean="0"/>
            <a:t>.</a:t>
          </a:r>
          <a:endParaRPr lang="uk-UA" dirty="0"/>
        </a:p>
      </dgm:t>
    </dgm:pt>
    <dgm:pt modelId="{7D33349A-30F5-4A22-B03B-DF70CC754DC2}" type="parTrans" cxnId="{F6389907-73EA-4CB2-86F6-BC5C472A4C57}">
      <dgm:prSet/>
      <dgm:spPr/>
      <dgm:t>
        <a:bodyPr/>
        <a:lstStyle/>
        <a:p>
          <a:endParaRPr lang="uk-UA"/>
        </a:p>
      </dgm:t>
    </dgm:pt>
    <dgm:pt modelId="{FC7236C5-B2C5-4D8C-8EC8-B24A2A7B357F}" type="sibTrans" cxnId="{F6389907-73EA-4CB2-86F6-BC5C472A4C57}">
      <dgm:prSet/>
      <dgm:spPr/>
      <dgm:t>
        <a:bodyPr/>
        <a:lstStyle/>
        <a:p>
          <a:endParaRPr lang="uk-UA"/>
        </a:p>
      </dgm:t>
    </dgm:pt>
    <dgm:pt modelId="{F1F0184F-E2B5-48A8-A2A6-A70C22932C1D}">
      <dgm:prSet/>
      <dgm:spPr/>
      <dgm:t>
        <a:bodyPr anchor="ctr" anchorCtr="1"/>
        <a:lstStyle/>
        <a:p>
          <a:pPr algn="ctr" rtl="0"/>
          <a:r>
            <a:rPr lang="ru-RU" dirty="0" err="1" smtClean="0"/>
            <a:t>залишив</a:t>
          </a:r>
          <a:r>
            <a:rPr lang="ru-RU" dirty="0" smtClean="0"/>
            <a:t> за собою право </a:t>
          </a:r>
          <a:r>
            <a:rPr lang="ru-RU" dirty="0" err="1" smtClean="0"/>
            <a:t>призначати</a:t>
          </a:r>
          <a:r>
            <a:rPr lang="ru-RU" dirty="0" smtClean="0"/>
            <a:t> за </a:t>
          </a:r>
          <a:r>
            <a:rPr lang="ru-RU" dirty="0" err="1" smtClean="0"/>
            <a:t>згодою</a:t>
          </a:r>
          <a:r>
            <a:rPr lang="ru-RU" dirty="0" smtClean="0"/>
            <a:t> парламенту </a:t>
          </a:r>
          <a:r>
            <a:rPr lang="ru-RU" dirty="0" err="1" smtClean="0"/>
            <a:t>Прем'єр-міністра</a:t>
          </a:r>
          <a:r>
            <a:rPr lang="ru-RU" dirty="0" smtClean="0"/>
            <a:t>, а за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поданням</a:t>
          </a:r>
          <a:r>
            <a:rPr lang="ru-RU" dirty="0" smtClean="0"/>
            <a:t> </a:t>
          </a:r>
          <a:r>
            <a:rPr lang="ru-RU" dirty="0" err="1" smtClean="0"/>
            <a:t>призначати</a:t>
          </a:r>
          <a:r>
            <a:rPr lang="ru-RU" dirty="0" smtClean="0"/>
            <a:t> </a:t>
          </a:r>
          <a:r>
            <a:rPr lang="ru-RU" dirty="0" err="1" smtClean="0"/>
            <a:t>Міністрів</a:t>
          </a:r>
          <a:endParaRPr lang="uk-UA" dirty="0"/>
        </a:p>
      </dgm:t>
    </dgm:pt>
    <dgm:pt modelId="{2790B39D-208A-496F-8686-EB2A393954B6}" type="parTrans" cxnId="{4A7156F8-6544-4E54-80AB-D7B485BC9D36}">
      <dgm:prSet/>
      <dgm:spPr/>
      <dgm:t>
        <a:bodyPr/>
        <a:lstStyle/>
        <a:p>
          <a:endParaRPr lang="uk-UA"/>
        </a:p>
      </dgm:t>
    </dgm:pt>
    <dgm:pt modelId="{EE30C980-89A0-4EB8-B0D8-F14A8BFF1E31}" type="sibTrans" cxnId="{4A7156F8-6544-4E54-80AB-D7B485BC9D36}">
      <dgm:prSet/>
      <dgm:spPr/>
      <dgm:t>
        <a:bodyPr/>
        <a:lstStyle/>
        <a:p>
          <a:endParaRPr lang="uk-UA"/>
        </a:p>
      </dgm:t>
    </dgm:pt>
    <dgm:pt modelId="{5CDC144B-BDCC-4123-8218-9F09F5510973}">
      <dgm:prSet/>
      <dgm:spPr/>
      <dgm:t>
        <a:bodyPr anchor="ctr" anchorCtr="1"/>
        <a:lstStyle/>
        <a:p>
          <a:pPr algn="ctr" rtl="0"/>
          <a:r>
            <a:rPr lang="ru-RU" dirty="0" err="1" smtClean="0"/>
            <a:t>збереглось</a:t>
          </a:r>
          <a:r>
            <a:rPr lang="ru-RU" dirty="0" smtClean="0"/>
            <a:t> право </a:t>
          </a:r>
          <a:r>
            <a:rPr lang="ru-RU" dirty="0" err="1" smtClean="0"/>
            <a:t>скасовувати</a:t>
          </a:r>
          <a:r>
            <a:rPr lang="ru-RU" dirty="0" smtClean="0"/>
            <a:t> </a:t>
          </a:r>
          <a:r>
            <a:rPr lang="ru-RU" dirty="0" err="1" smtClean="0"/>
            <a:t>акти</a:t>
          </a:r>
          <a:r>
            <a:rPr lang="ru-RU" dirty="0" smtClean="0"/>
            <a:t> </a:t>
          </a:r>
          <a:r>
            <a:rPr lang="ru-RU" dirty="0" err="1" smtClean="0"/>
            <a:t>Кабінету</a:t>
          </a:r>
          <a:r>
            <a:rPr lang="ru-RU" dirty="0" smtClean="0"/>
            <a:t> </a:t>
          </a:r>
          <a:r>
            <a:rPr lang="ru-RU" dirty="0" err="1" smtClean="0"/>
            <a:t>Міністрів</a:t>
          </a:r>
          <a:r>
            <a:rPr lang="ru-RU" dirty="0" smtClean="0"/>
            <a:t>.</a:t>
          </a:r>
          <a:endParaRPr lang="uk-UA" dirty="0"/>
        </a:p>
      </dgm:t>
    </dgm:pt>
    <dgm:pt modelId="{DD301E92-2AB3-4D82-BDA9-AFB3C1326D11}" type="parTrans" cxnId="{511E5D25-0E2A-4D84-9CA7-9A1230FCB5C7}">
      <dgm:prSet/>
      <dgm:spPr/>
      <dgm:t>
        <a:bodyPr/>
        <a:lstStyle/>
        <a:p>
          <a:endParaRPr lang="uk-UA"/>
        </a:p>
      </dgm:t>
    </dgm:pt>
    <dgm:pt modelId="{5E738645-2CF0-46E0-9364-D7CF0BAD2EA5}" type="sibTrans" cxnId="{511E5D25-0E2A-4D84-9CA7-9A1230FCB5C7}">
      <dgm:prSet/>
      <dgm:spPr/>
      <dgm:t>
        <a:bodyPr/>
        <a:lstStyle/>
        <a:p>
          <a:endParaRPr lang="uk-UA"/>
        </a:p>
      </dgm:t>
    </dgm:pt>
    <dgm:pt modelId="{A0628055-5831-4458-9CF0-467CEF001A94}">
      <dgm:prSet/>
      <dgm:spPr/>
      <dgm:t>
        <a:bodyPr anchor="ctr" anchorCtr="1"/>
        <a:lstStyle/>
        <a:p>
          <a:pPr algn="ctr" rtl="0"/>
          <a:r>
            <a:rPr lang="ru-RU" dirty="0" err="1" smtClean="0"/>
            <a:t>втрачав</a:t>
          </a:r>
          <a:r>
            <a:rPr lang="ru-RU" dirty="0" smtClean="0"/>
            <a:t> право </a:t>
          </a:r>
          <a:r>
            <a:rPr lang="ru-RU" dirty="0" err="1" smtClean="0"/>
            <a:t>одноосібно</a:t>
          </a:r>
          <a:r>
            <a:rPr lang="ru-RU" dirty="0" smtClean="0"/>
            <a:t> </a:t>
          </a:r>
          <a:r>
            <a:rPr lang="ru-RU" dirty="0" err="1" smtClean="0"/>
            <a:t>призначати</a:t>
          </a:r>
          <a:r>
            <a:rPr lang="ru-RU" dirty="0" smtClean="0"/>
            <a:t> </a:t>
          </a:r>
          <a:r>
            <a:rPr lang="ru-RU" dirty="0" err="1" smtClean="0"/>
            <a:t>голів</a:t>
          </a:r>
          <a:r>
            <a:rPr lang="ru-RU" dirty="0" smtClean="0"/>
            <a:t> </a:t>
          </a:r>
          <a:r>
            <a:rPr lang="ru-RU" dirty="0" err="1" smtClean="0"/>
            <a:t>місцевих</a:t>
          </a:r>
          <a:r>
            <a:rPr lang="ru-RU" dirty="0" smtClean="0"/>
            <a:t> </a:t>
          </a:r>
          <a:r>
            <a:rPr lang="ru-RU" dirty="0" err="1" smtClean="0"/>
            <a:t>державних</a:t>
          </a:r>
          <a:r>
            <a:rPr lang="ru-RU" dirty="0" smtClean="0"/>
            <a:t> </a:t>
          </a:r>
          <a:r>
            <a:rPr lang="ru-RU" dirty="0" err="1" smtClean="0"/>
            <a:t>адміністрацій</a:t>
          </a:r>
          <a:endParaRPr lang="uk-UA" dirty="0"/>
        </a:p>
      </dgm:t>
    </dgm:pt>
    <dgm:pt modelId="{CFFAA934-1BEE-4E4E-9CDA-5FBA3928C8C2}" type="parTrans" cxnId="{82592376-720F-4EDC-9D3E-7B88B6ACC923}">
      <dgm:prSet/>
      <dgm:spPr/>
      <dgm:t>
        <a:bodyPr/>
        <a:lstStyle/>
        <a:p>
          <a:endParaRPr lang="uk-UA"/>
        </a:p>
      </dgm:t>
    </dgm:pt>
    <dgm:pt modelId="{7489BD8A-C9D1-4C21-A979-005F6E6C475C}" type="sibTrans" cxnId="{82592376-720F-4EDC-9D3E-7B88B6ACC923}">
      <dgm:prSet/>
      <dgm:spPr/>
      <dgm:t>
        <a:bodyPr/>
        <a:lstStyle/>
        <a:p>
          <a:endParaRPr lang="uk-UA"/>
        </a:p>
      </dgm:t>
    </dgm:pt>
    <dgm:pt modelId="{1FF2085D-62D0-4691-BDBB-E28354AE2ADA}">
      <dgm:prSet/>
      <dgm:spPr/>
      <dgm:t>
        <a:bodyPr anchor="ctr" anchorCtr="1"/>
        <a:lstStyle/>
        <a:p>
          <a:pPr algn="ctr" rtl="0"/>
          <a:r>
            <a:rPr lang="ru-RU" dirty="0" err="1" smtClean="0"/>
            <a:t>дістав</a:t>
          </a:r>
          <a:r>
            <a:rPr lang="ru-RU" dirty="0" smtClean="0"/>
            <a:t> право </a:t>
          </a:r>
          <a:r>
            <a:rPr lang="ru-RU" dirty="0" err="1" smtClean="0"/>
            <a:t>призначати</a:t>
          </a:r>
          <a:r>
            <a:rPr lang="ru-RU" dirty="0" smtClean="0"/>
            <a:t> </a:t>
          </a:r>
          <a:r>
            <a:rPr lang="ru-RU" dirty="0" err="1" smtClean="0"/>
            <a:t>шістьох</a:t>
          </a:r>
          <a:r>
            <a:rPr lang="ru-RU" dirty="0" smtClean="0"/>
            <a:t> </a:t>
          </a:r>
          <a:r>
            <a:rPr lang="ru-RU" dirty="0" err="1" smtClean="0"/>
            <a:t>членів</a:t>
          </a:r>
          <a:r>
            <a:rPr lang="ru-RU" dirty="0" smtClean="0"/>
            <a:t> у </a:t>
          </a:r>
          <a:r>
            <a:rPr lang="ru-RU" dirty="0" err="1" smtClean="0"/>
            <a:t>новостворений</a:t>
          </a:r>
          <a:r>
            <a:rPr lang="ru-RU" dirty="0" smtClean="0"/>
            <a:t> </a:t>
          </a:r>
          <a:r>
            <a:rPr lang="ru-RU" dirty="0" err="1" smtClean="0"/>
            <a:t>тоді</a:t>
          </a:r>
          <a:r>
            <a:rPr lang="ru-RU" dirty="0" smtClean="0"/>
            <a:t> </a:t>
          </a:r>
          <a:r>
            <a:rPr lang="ru-RU" dirty="0" err="1" smtClean="0"/>
            <a:t>ще</a:t>
          </a:r>
          <a:r>
            <a:rPr lang="ru-RU" dirty="0" smtClean="0"/>
            <a:t> </a:t>
          </a:r>
          <a:r>
            <a:rPr lang="ru-RU" dirty="0" err="1" smtClean="0"/>
            <a:t>Конституційного</a:t>
          </a:r>
          <a:r>
            <a:rPr lang="ru-RU" dirty="0" smtClean="0"/>
            <a:t> суду. </a:t>
          </a:r>
          <a:endParaRPr lang="uk-UA" dirty="0"/>
        </a:p>
      </dgm:t>
    </dgm:pt>
    <dgm:pt modelId="{13CEC946-8BEE-459E-BF69-529BF9C33CE2}" type="parTrans" cxnId="{933ABB21-93F7-4B0E-A407-6A2FE7F8A394}">
      <dgm:prSet/>
      <dgm:spPr/>
      <dgm:t>
        <a:bodyPr/>
        <a:lstStyle/>
        <a:p>
          <a:endParaRPr lang="uk-UA"/>
        </a:p>
      </dgm:t>
    </dgm:pt>
    <dgm:pt modelId="{78608F31-019A-4221-A6BF-ED64E3005A17}" type="sibTrans" cxnId="{933ABB21-93F7-4B0E-A407-6A2FE7F8A394}">
      <dgm:prSet/>
      <dgm:spPr/>
      <dgm:t>
        <a:bodyPr/>
        <a:lstStyle/>
        <a:p>
          <a:endParaRPr lang="uk-UA"/>
        </a:p>
      </dgm:t>
    </dgm:pt>
    <dgm:pt modelId="{EEBAD292-C963-4098-9565-8E80A96A5F7C}">
      <dgm:prSet/>
      <dgm:spPr/>
      <dgm:t>
        <a:bodyPr anchor="ctr" anchorCtr="1"/>
        <a:lstStyle/>
        <a:p>
          <a:pPr algn="ctr" rtl="0"/>
          <a:r>
            <a:rPr lang="ru-RU" dirty="0" err="1" smtClean="0"/>
            <a:t>дістав</a:t>
          </a:r>
          <a:r>
            <a:rPr lang="ru-RU" dirty="0" smtClean="0"/>
            <a:t> право </a:t>
          </a:r>
          <a:r>
            <a:rPr lang="ru-RU" dirty="0" err="1" smtClean="0"/>
            <a:t>призначати</a:t>
          </a:r>
          <a:r>
            <a:rPr lang="ru-RU" dirty="0" smtClean="0"/>
            <a:t> </a:t>
          </a:r>
          <a:r>
            <a:rPr lang="ru-RU" dirty="0" err="1" smtClean="0"/>
            <a:t>суддів</a:t>
          </a:r>
          <a:r>
            <a:rPr lang="ru-RU" dirty="0" smtClean="0"/>
            <a:t> на </a:t>
          </a:r>
          <a:r>
            <a:rPr lang="ru-RU" dirty="0" err="1" smtClean="0"/>
            <a:t>перший</a:t>
          </a:r>
          <a:r>
            <a:rPr lang="ru-RU" dirty="0" smtClean="0"/>
            <a:t> </a:t>
          </a:r>
          <a:r>
            <a:rPr lang="ru-RU" dirty="0" err="1" smtClean="0"/>
            <a:t>випробувальний</a:t>
          </a:r>
          <a:r>
            <a:rPr lang="ru-RU" dirty="0" smtClean="0"/>
            <a:t> </a:t>
          </a:r>
          <a:r>
            <a:rPr lang="ru-RU" dirty="0" err="1" smtClean="0"/>
            <a:t>п'ятирічний</a:t>
          </a:r>
          <a:r>
            <a:rPr lang="ru-RU" dirty="0" smtClean="0"/>
            <a:t> строк.</a:t>
          </a:r>
          <a:endParaRPr lang="uk-UA" dirty="0"/>
        </a:p>
      </dgm:t>
    </dgm:pt>
    <dgm:pt modelId="{800EEF8C-CC0D-40A8-94B8-6C97BA8AC77A}" type="parTrans" cxnId="{6A4C9AC3-2372-44E6-9366-2F42700EAFDD}">
      <dgm:prSet/>
      <dgm:spPr/>
      <dgm:t>
        <a:bodyPr/>
        <a:lstStyle/>
        <a:p>
          <a:endParaRPr lang="uk-UA"/>
        </a:p>
      </dgm:t>
    </dgm:pt>
    <dgm:pt modelId="{4A7B8958-D977-468A-9A0E-8F1DF7C57E6B}" type="sibTrans" cxnId="{6A4C9AC3-2372-44E6-9366-2F42700EAFDD}">
      <dgm:prSet/>
      <dgm:spPr/>
      <dgm:t>
        <a:bodyPr/>
        <a:lstStyle/>
        <a:p>
          <a:endParaRPr lang="uk-UA"/>
        </a:p>
      </dgm:t>
    </dgm:pt>
    <dgm:pt modelId="{5C15574C-1760-4FAA-8233-0BA7776EB017}" type="pres">
      <dgm:prSet presAssocID="{C399C71C-E4DC-4597-ACA8-02EF7FC1C6F8}" presName="vert0" presStyleCnt="0">
        <dgm:presLayoutVars>
          <dgm:dir/>
          <dgm:animOne val="branch"/>
          <dgm:animLvl val="lvl"/>
        </dgm:presLayoutVars>
      </dgm:prSet>
      <dgm:spPr/>
    </dgm:pt>
    <dgm:pt modelId="{4052EAE9-7C39-4251-B0F5-B7812736083A}" type="pres">
      <dgm:prSet presAssocID="{DE68DAEB-93FB-4C45-92B1-946950F605F0}" presName="thickLine" presStyleLbl="alignNode1" presStyleIdx="0" presStyleCnt="6"/>
      <dgm:spPr/>
    </dgm:pt>
    <dgm:pt modelId="{4244A45B-2E65-4D0A-A0CD-2B5C8528D0FB}" type="pres">
      <dgm:prSet presAssocID="{DE68DAEB-93FB-4C45-92B1-946950F605F0}" presName="horz1" presStyleCnt="0"/>
      <dgm:spPr/>
    </dgm:pt>
    <dgm:pt modelId="{16529EB3-8468-4846-AA5D-57F7F6FDCD85}" type="pres">
      <dgm:prSet presAssocID="{DE68DAEB-93FB-4C45-92B1-946950F605F0}" presName="tx1" presStyleLbl="revTx" presStyleIdx="0" presStyleCnt="6"/>
      <dgm:spPr/>
      <dgm:t>
        <a:bodyPr/>
        <a:lstStyle/>
        <a:p>
          <a:endParaRPr lang="uk-UA"/>
        </a:p>
      </dgm:t>
    </dgm:pt>
    <dgm:pt modelId="{4B1CB9E0-05B8-497F-850D-5883D700D00B}" type="pres">
      <dgm:prSet presAssocID="{DE68DAEB-93FB-4C45-92B1-946950F605F0}" presName="vert1" presStyleCnt="0"/>
      <dgm:spPr/>
    </dgm:pt>
    <dgm:pt modelId="{12DA90E0-B87D-4590-A65F-03F2FF75D10B}" type="pres">
      <dgm:prSet presAssocID="{F1F0184F-E2B5-48A8-A2A6-A70C22932C1D}" presName="thickLine" presStyleLbl="alignNode1" presStyleIdx="1" presStyleCnt="6"/>
      <dgm:spPr/>
    </dgm:pt>
    <dgm:pt modelId="{41B16767-E7F8-4A43-B69A-C2712F2CFAA2}" type="pres">
      <dgm:prSet presAssocID="{F1F0184F-E2B5-48A8-A2A6-A70C22932C1D}" presName="horz1" presStyleCnt="0"/>
      <dgm:spPr/>
    </dgm:pt>
    <dgm:pt modelId="{D2CA92F2-65B3-4EFA-B706-B810AB0BB7D1}" type="pres">
      <dgm:prSet presAssocID="{F1F0184F-E2B5-48A8-A2A6-A70C22932C1D}" presName="tx1" presStyleLbl="revTx" presStyleIdx="1" presStyleCnt="6"/>
      <dgm:spPr/>
      <dgm:t>
        <a:bodyPr/>
        <a:lstStyle/>
        <a:p>
          <a:endParaRPr lang="uk-UA"/>
        </a:p>
      </dgm:t>
    </dgm:pt>
    <dgm:pt modelId="{24C50E04-7D92-45CD-8AE8-95B834B38321}" type="pres">
      <dgm:prSet presAssocID="{F1F0184F-E2B5-48A8-A2A6-A70C22932C1D}" presName="vert1" presStyleCnt="0"/>
      <dgm:spPr/>
    </dgm:pt>
    <dgm:pt modelId="{BF059C57-29F2-47F7-BA00-3A67DECB80A3}" type="pres">
      <dgm:prSet presAssocID="{5CDC144B-BDCC-4123-8218-9F09F5510973}" presName="thickLine" presStyleLbl="alignNode1" presStyleIdx="2" presStyleCnt="6"/>
      <dgm:spPr/>
    </dgm:pt>
    <dgm:pt modelId="{B093641D-D938-48AA-B20F-428A96E62656}" type="pres">
      <dgm:prSet presAssocID="{5CDC144B-BDCC-4123-8218-9F09F5510973}" presName="horz1" presStyleCnt="0"/>
      <dgm:spPr/>
    </dgm:pt>
    <dgm:pt modelId="{1122238B-3F36-4B5C-942F-88B0566E624C}" type="pres">
      <dgm:prSet presAssocID="{5CDC144B-BDCC-4123-8218-9F09F5510973}" presName="tx1" presStyleLbl="revTx" presStyleIdx="2" presStyleCnt="6"/>
      <dgm:spPr/>
      <dgm:t>
        <a:bodyPr/>
        <a:lstStyle/>
        <a:p>
          <a:endParaRPr lang="uk-UA"/>
        </a:p>
      </dgm:t>
    </dgm:pt>
    <dgm:pt modelId="{E262845A-269C-4A55-800E-C6B826E4B48B}" type="pres">
      <dgm:prSet presAssocID="{5CDC144B-BDCC-4123-8218-9F09F5510973}" presName="vert1" presStyleCnt="0"/>
      <dgm:spPr/>
    </dgm:pt>
    <dgm:pt modelId="{70FCD747-B251-426B-8D9D-1E69B97088E8}" type="pres">
      <dgm:prSet presAssocID="{A0628055-5831-4458-9CF0-467CEF001A94}" presName="thickLine" presStyleLbl="alignNode1" presStyleIdx="3" presStyleCnt="6"/>
      <dgm:spPr/>
    </dgm:pt>
    <dgm:pt modelId="{31406277-2B7D-4EB7-8475-A22CAFE19A5D}" type="pres">
      <dgm:prSet presAssocID="{A0628055-5831-4458-9CF0-467CEF001A94}" presName="horz1" presStyleCnt="0"/>
      <dgm:spPr/>
    </dgm:pt>
    <dgm:pt modelId="{FC28A065-E99E-4C16-80B9-1F4B588111F5}" type="pres">
      <dgm:prSet presAssocID="{A0628055-5831-4458-9CF0-467CEF001A94}" presName="tx1" presStyleLbl="revTx" presStyleIdx="3" presStyleCnt="6"/>
      <dgm:spPr/>
      <dgm:t>
        <a:bodyPr/>
        <a:lstStyle/>
        <a:p>
          <a:endParaRPr lang="uk-UA"/>
        </a:p>
      </dgm:t>
    </dgm:pt>
    <dgm:pt modelId="{974D3548-5B43-4861-9D1A-A05827E3B64A}" type="pres">
      <dgm:prSet presAssocID="{A0628055-5831-4458-9CF0-467CEF001A94}" presName="vert1" presStyleCnt="0"/>
      <dgm:spPr/>
    </dgm:pt>
    <dgm:pt modelId="{E5D3D825-6868-4FF2-90F0-A0797CF0BB60}" type="pres">
      <dgm:prSet presAssocID="{1FF2085D-62D0-4691-BDBB-E28354AE2ADA}" presName="thickLine" presStyleLbl="alignNode1" presStyleIdx="4" presStyleCnt="6"/>
      <dgm:spPr/>
    </dgm:pt>
    <dgm:pt modelId="{D14BDF70-7D52-4326-B44E-6D24D27818E2}" type="pres">
      <dgm:prSet presAssocID="{1FF2085D-62D0-4691-BDBB-E28354AE2ADA}" presName="horz1" presStyleCnt="0"/>
      <dgm:spPr/>
    </dgm:pt>
    <dgm:pt modelId="{52D0F0DC-7C1B-4890-9182-D0BEFE493616}" type="pres">
      <dgm:prSet presAssocID="{1FF2085D-62D0-4691-BDBB-E28354AE2ADA}" presName="tx1" presStyleLbl="revTx" presStyleIdx="4" presStyleCnt="6"/>
      <dgm:spPr/>
      <dgm:t>
        <a:bodyPr/>
        <a:lstStyle/>
        <a:p>
          <a:endParaRPr lang="uk-UA"/>
        </a:p>
      </dgm:t>
    </dgm:pt>
    <dgm:pt modelId="{2DD925B4-774B-489E-A8F5-58F65CA31279}" type="pres">
      <dgm:prSet presAssocID="{1FF2085D-62D0-4691-BDBB-E28354AE2ADA}" presName="vert1" presStyleCnt="0"/>
      <dgm:spPr/>
    </dgm:pt>
    <dgm:pt modelId="{02488A32-359B-4BAB-84DA-5662E4117FF9}" type="pres">
      <dgm:prSet presAssocID="{EEBAD292-C963-4098-9565-8E80A96A5F7C}" presName="thickLine" presStyleLbl="alignNode1" presStyleIdx="5" presStyleCnt="6"/>
      <dgm:spPr/>
    </dgm:pt>
    <dgm:pt modelId="{5198DE95-B6E6-4815-9BFB-C37C5E3520C8}" type="pres">
      <dgm:prSet presAssocID="{EEBAD292-C963-4098-9565-8E80A96A5F7C}" presName="horz1" presStyleCnt="0"/>
      <dgm:spPr/>
    </dgm:pt>
    <dgm:pt modelId="{E9E7BBE1-E3E5-4384-975D-EFBC25A00EC1}" type="pres">
      <dgm:prSet presAssocID="{EEBAD292-C963-4098-9565-8E80A96A5F7C}" presName="tx1" presStyleLbl="revTx" presStyleIdx="5" presStyleCnt="6"/>
      <dgm:spPr/>
      <dgm:t>
        <a:bodyPr/>
        <a:lstStyle/>
        <a:p>
          <a:endParaRPr lang="uk-UA"/>
        </a:p>
      </dgm:t>
    </dgm:pt>
    <dgm:pt modelId="{46AC5B62-AF35-44AE-BBC5-BD23F6C71F0F}" type="pres">
      <dgm:prSet presAssocID="{EEBAD292-C963-4098-9565-8E80A96A5F7C}" presName="vert1" presStyleCnt="0"/>
      <dgm:spPr/>
    </dgm:pt>
  </dgm:ptLst>
  <dgm:cxnLst>
    <dgm:cxn modelId="{933ABB21-93F7-4B0E-A407-6A2FE7F8A394}" srcId="{C399C71C-E4DC-4597-ACA8-02EF7FC1C6F8}" destId="{1FF2085D-62D0-4691-BDBB-E28354AE2ADA}" srcOrd="4" destOrd="0" parTransId="{13CEC946-8BEE-459E-BF69-529BF9C33CE2}" sibTransId="{78608F31-019A-4221-A6BF-ED64E3005A17}"/>
    <dgm:cxn modelId="{65B7B5E5-EF7E-4111-B826-FF8985233B22}" type="presOf" srcId="{1FF2085D-62D0-4691-BDBB-E28354AE2ADA}" destId="{52D0F0DC-7C1B-4890-9182-D0BEFE493616}" srcOrd="0" destOrd="0" presId="urn:microsoft.com/office/officeart/2008/layout/LinedList"/>
    <dgm:cxn modelId="{82592376-720F-4EDC-9D3E-7B88B6ACC923}" srcId="{C399C71C-E4DC-4597-ACA8-02EF7FC1C6F8}" destId="{A0628055-5831-4458-9CF0-467CEF001A94}" srcOrd="3" destOrd="0" parTransId="{CFFAA934-1BEE-4E4E-9CDA-5FBA3928C8C2}" sibTransId="{7489BD8A-C9D1-4C21-A979-005F6E6C475C}"/>
    <dgm:cxn modelId="{511E5D25-0E2A-4D84-9CA7-9A1230FCB5C7}" srcId="{C399C71C-E4DC-4597-ACA8-02EF7FC1C6F8}" destId="{5CDC144B-BDCC-4123-8218-9F09F5510973}" srcOrd="2" destOrd="0" parTransId="{DD301E92-2AB3-4D82-BDA9-AFB3C1326D11}" sibTransId="{5E738645-2CF0-46E0-9364-D7CF0BAD2EA5}"/>
    <dgm:cxn modelId="{E6C874FC-3357-49F2-BF72-C95FCB71C88C}" type="presOf" srcId="{EEBAD292-C963-4098-9565-8E80A96A5F7C}" destId="{E9E7BBE1-E3E5-4384-975D-EFBC25A00EC1}" srcOrd="0" destOrd="0" presId="urn:microsoft.com/office/officeart/2008/layout/LinedList"/>
    <dgm:cxn modelId="{AFACA2EF-CD10-4185-9CD0-19167C5A4EF1}" type="presOf" srcId="{A0628055-5831-4458-9CF0-467CEF001A94}" destId="{FC28A065-E99E-4C16-80B9-1F4B588111F5}" srcOrd="0" destOrd="0" presId="urn:microsoft.com/office/officeart/2008/layout/LinedList"/>
    <dgm:cxn modelId="{F6389907-73EA-4CB2-86F6-BC5C472A4C57}" srcId="{C399C71C-E4DC-4597-ACA8-02EF7FC1C6F8}" destId="{DE68DAEB-93FB-4C45-92B1-946950F605F0}" srcOrd="0" destOrd="0" parTransId="{7D33349A-30F5-4A22-B03B-DF70CC754DC2}" sibTransId="{FC7236C5-B2C5-4D8C-8EC8-B24A2A7B357F}"/>
    <dgm:cxn modelId="{4A7156F8-6544-4E54-80AB-D7B485BC9D36}" srcId="{C399C71C-E4DC-4597-ACA8-02EF7FC1C6F8}" destId="{F1F0184F-E2B5-48A8-A2A6-A70C22932C1D}" srcOrd="1" destOrd="0" parTransId="{2790B39D-208A-496F-8686-EB2A393954B6}" sibTransId="{EE30C980-89A0-4EB8-B0D8-F14A8BFF1E31}"/>
    <dgm:cxn modelId="{2508BEF2-7154-4B67-A0C3-E005933D8296}" type="presOf" srcId="{DE68DAEB-93FB-4C45-92B1-946950F605F0}" destId="{16529EB3-8468-4846-AA5D-57F7F6FDCD85}" srcOrd="0" destOrd="0" presId="urn:microsoft.com/office/officeart/2008/layout/LinedList"/>
    <dgm:cxn modelId="{6A4C9AC3-2372-44E6-9366-2F42700EAFDD}" srcId="{C399C71C-E4DC-4597-ACA8-02EF7FC1C6F8}" destId="{EEBAD292-C963-4098-9565-8E80A96A5F7C}" srcOrd="5" destOrd="0" parTransId="{800EEF8C-CC0D-40A8-94B8-6C97BA8AC77A}" sibTransId="{4A7B8958-D977-468A-9A0E-8F1DF7C57E6B}"/>
    <dgm:cxn modelId="{918ACCEA-DA24-40FA-AFB0-CE3EE9E3562F}" type="presOf" srcId="{F1F0184F-E2B5-48A8-A2A6-A70C22932C1D}" destId="{D2CA92F2-65B3-4EFA-B706-B810AB0BB7D1}" srcOrd="0" destOrd="0" presId="urn:microsoft.com/office/officeart/2008/layout/LinedList"/>
    <dgm:cxn modelId="{FDD2311D-9C6F-47AD-A5C9-AD3EF6B75DDA}" type="presOf" srcId="{C399C71C-E4DC-4597-ACA8-02EF7FC1C6F8}" destId="{5C15574C-1760-4FAA-8233-0BA7776EB017}" srcOrd="0" destOrd="0" presId="urn:microsoft.com/office/officeart/2008/layout/LinedList"/>
    <dgm:cxn modelId="{BC21065C-4982-475E-BDE0-E7A84A0996BB}" type="presOf" srcId="{5CDC144B-BDCC-4123-8218-9F09F5510973}" destId="{1122238B-3F36-4B5C-942F-88B0566E624C}" srcOrd="0" destOrd="0" presId="urn:microsoft.com/office/officeart/2008/layout/LinedList"/>
    <dgm:cxn modelId="{F3BD03BF-E86E-4EE2-A255-5029983746BC}" type="presParOf" srcId="{5C15574C-1760-4FAA-8233-0BA7776EB017}" destId="{4052EAE9-7C39-4251-B0F5-B7812736083A}" srcOrd="0" destOrd="0" presId="urn:microsoft.com/office/officeart/2008/layout/LinedList"/>
    <dgm:cxn modelId="{5C28D5D7-4568-4FF4-B875-FDE09D649ED0}" type="presParOf" srcId="{5C15574C-1760-4FAA-8233-0BA7776EB017}" destId="{4244A45B-2E65-4D0A-A0CD-2B5C8528D0FB}" srcOrd="1" destOrd="0" presId="urn:microsoft.com/office/officeart/2008/layout/LinedList"/>
    <dgm:cxn modelId="{2BC6E9D8-8CA8-43F0-AA8E-9D26D78388EF}" type="presParOf" srcId="{4244A45B-2E65-4D0A-A0CD-2B5C8528D0FB}" destId="{16529EB3-8468-4846-AA5D-57F7F6FDCD85}" srcOrd="0" destOrd="0" presId="urn:microsoft.com/office/officeart/2008/layout/LinedList"/>
    <dgm:cxn modelId="{B85F42C8-7C6B-4A17-AAE4-B7B99CF667A3}" type="presParOf" srcId="{4244A45B-2E65-4D0A-A0CD-2B5C8528D0FB}" destId="{4B1CB9E0-05B8-497F-850D-5883D700D00B}" srcOrd="1" destOrd="0" presId="urn:microsoft.com/office/officeart/2008/layout/LinedList"/>
    <dgm:cxn modelId="{986B8027-1DAC-47ED-93FA-8373E8AAD50C}" type="presParOf" srcId="{5C15574C-1760-4FAA-8233-0BA7776EB017}" destId="{12DA90E0-B87D-4590-A65F-03F2FF75D10B}" srcOrd="2" destOrd="0" presId="urn:microsoft.com/office/officeart/2008/layout/LinedList"/>
    <dgm:cxn modelId="{513CD392-9A5D-470B-8E57-7F4962EA9D56}" type="presParOf" srcId="{5C15574C-1760-4FAA-8233-0BA7776EB017}" destId="{41B16767-E7F8-4A43-B69A-C2712F2CFAA2}" srcOrd="3" destOrd="0" presId="urn:microsoft.com/office/officeart/2008/layout/LinedList"/>
    <dgm:cxn modelId="{6AA31A9D-745F-4769-9E27-2F407FC9BEBD}" type="presParOf" srcId="{41B16767-E7F8-4A43-B69A-C2712F2CFAA2}" destId="{D2CA92F2-65B3-4EFA-B706-B810AB0BB7D1}" srcOrd="0" destOrd="0" presId="urn:microsoft.com/office/officeart/2008/layout/LinedList"/>
    <dgm:cxn modelId="{20C8AC9E-0DEF-41DD-B21C-EF36DC4BA3DA}" type="presParOf" srcId="{41B16767-E7F8-4A43-B69A-C2712F2CFAA2}" destId="{24C50E04-7D92-45CD-8AE8-95B834B38321}" srcOrd="1" destOrd="0" presId="urn:microsoft.com/office/officeart/2008/layout/LinedList"/>
    <dgm:cxn modelId="{890420BA-CC6A-459C-92E9-F97870372D45}" type="presParOf" srcId="{5C15574C-1760-4FAA-8233-0BA7776EB017}" destId="{BF059C57-29F2-47F7-BA00-3A67DECB80A3}" srcOrd="4" destOrd="0" presId="urn:microsoft.com/office/officeart/2008/layout/LinedList"/>
    <dgm:cxn modelId="{640920CB-2FC9-41B0-B702-5202450F07D2}" type="presParOf" srcId="{5C15574C-1760-4FAA-8233-0BA7776EB017}" destId="{B093641D-D938-48AA-B20F-428A96E62656}" srcOrd="5" destOrd="0" presId="urn:microsoft.com/office/officeart/2008/layout/LinedList"/>
    <dgm:cxn modelId="{40F69C16-1646-4071-8328-003A65AB4EA1}" type="presParOf" srcId="{B093641D-D938-48AA-B20F-428A96E62656}" destId="{1122238B-3F36-4B5C-942F-88B0566E624C}" srcOrd="0" destOrd="0" presId="urn:microsoft.com/office/officeart/2008/layout/LinedList"/>
    <dgm:cxn modelId="{F8B8B92A-ABE9-48A5-884D-E4865910ADDA}" type="presParOf" srcId="{B093641D-D938-48AA-B20F-428A96E62656}" destId="{E262845A-269C-4A55-800E-C6B826E4B48B}" srcOrd="1" destOrd="0" presId="urn:microsoft.com/office/officeart/2008/layout/LinedList"/>
    <dgm:cxn modelId="{1110F18C-C1D5-446D-A56E-6B70D4F03EEA}" type="presParOf" srcId="{5C15574C-1760-4FAA-8233-0BA7776EB017}" destId="{70FCD747-B251-426B-8D9D-1E69B97088E8}" srcOrd="6" destOrd="0" presId="urn:microsoft.com/office/officeart/2008/layout/LinedList"/>
    <dgm:cxn modelId="{02FFAE11-4EF0-4450-95F5-5F591939521B}" type="presParOf" srcId="{5C15574C-1760-4FAA-8233-0BA7776EB017}" destId="{31406277-2B7D-4EB7-8475-A22CAFE19A5D}" srcOrd="7" destOrd="0" presId="urn:microsoft.com/office/officeart/2008/layout/LinedList"/>
    <dgm:cxn modelId="{D3EDE4D7-1BE7-4AA4-9B6D-DD7E64367230}" type="presParOf" srcId="{31406277-2B7D-4EB7-8475-A22CAFE19A5D}" destId="{FC28A065-E99E-4C16-80B9-1F4B588111F5}" srcOrd="0" destOrd="0" presId="urn:microsoft.com/office/officeart/2008/layout/LinedList"/>
    <dgm:cxn modelId="{A357CA1A-C697-458E-A8E4-41B82D0AB6A3}" type="presParOf" srcId="{31406277-2B7D-4EB7-8475-A22CAFE19A5D}" destId="{974D3548-5B43-4861-9D1A-A05827E3B64A}" srcOrd="1" destOrd="0" presId="urn:microsoft.com/office/officeart/2008/layout/LinedList"/>
    <dgm:cxn modelId="{20515EEF-D5C3-4AD7-AA6B-0639CBAFC5B6}" type="presParOf" srcId="{5C15574C-1760-4FAA-8233-0BA7776EB017}" destId="{E5D3D825-6868-4FF2-90F0-A0797CF0BB60}" srcOrd="8" destOrd="0" presId="urn:microsoft.com/office/officeart/2008/layout/LinedList"/>
    <dgm:cxn modelId="{3C17F38B-6757-4643-913D-2F3AA6E08234}" type="presParOf" srcId="{5C15574C-1760-4FAA-8233-0BA7776EB017}" destId="{D14BDF70-7D52-4326-B44E-6D24D27818E2}" srcOrd="9" destOrd="0" presId="urn:microsoft.com/office/officeart/2008/layout/LinedList"/>
    <dgm:cxn modelId="{CA891AE0-785C-4100-92C6-952DDC77CF06}" type="presParOf" srcId="{D14BDF70-7D52-4326-B44E-6D24D27818E2}" destId="{52D0F0DC-7C1B-4890-9182-D0BEFE493616}" srcOrd="0" destOrd="0" presId="urn:microsoft.com/office/officeart/2008/layout/LinedList"/>
    <dgm:cxn modelId="{F9AF82F5-941B-4CE3-B9B3-209E27D82AF3}" type="presParOf" srcId="{D14BDF70-7D52-4326-B44E-6D24D27818E2}" destId="{2DD925B4-774B-489E-A8F5-58F65CA31279}" srcOrd="1" destOrd="0" presId="urn:microsoft.com/office/officeart/2008/layout/LinedList"/>
    <dgm:cxn modelId="{2C6E5FBE-4A82-4759-B330-6314843EEBF4}" type="presParOf" srcId="{5C15574C-1760-4FAA-8233-0BA7776EB017}" destId="{02488A32-359B-4BAB-84DA-5662E4117FF9}" srcOrd="10" destOrd="0" presId="urn:microsoft.com/office/officeart/2008/layout/LinedList"/>
    <dgm:cxn modelId="{69418305-0516-434F-BB6D-948533831EC9}" type="presParOf" srcId="{5C15574C-1760-4FAA-8233-0BA7776EB017}" destId="{5198DE95-B6E6-4815-9BFB-C37C5E3520C8}" srcOrd="11" destOrd="0" presId="urn:microsoft.com/office/officeart/2008/layout/LinedList"/>
    <dgm:cxn modelId="{695A972F-E709-4723-AEA7-BAB546A9BD6E}" type="presParOf" srcId="{5198DE95-B6E6-4815-9BFB-C37C5E3520C8}" destId="{E9E7BBE1-E3E5-4384-975D-EFBC25A00EC1}" srcOrd="0" destOrd="0" presId="urn:microsoft.com/office/officeart/2008/layout/LinedList"/>
    <dgm:cxn modelId="{53A877F1-42C0-4189-A8FD-02CF0D6362AE}" type="presParOf" srcId="{5198DE95-B6E6-4815-9BFB-C37C5E3520C8}" destId="{46AC5B62-AF35-44AE-BBC5-BD23F6C71F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C8E0D3-475E-4A7B-810F-4C5AF96CD8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1A4D4F4-BB15-48DC-8730-B41B4F0DC89A}">
      <dgm:prSet/>
      <dgm:spPr/>
      <dgm:t>
        <a:bodyPr/>
        <a:lstStyle/>
        <a:p>
          <a:pPr algn="ctr" rtl="0"/>
          <a:r>
            <a:rPr lang="uk-UA" dirty="0" smtClean="0"/>
            <a:t>Україна стала парламентсько-президентською республікою.</a:t>
          </a:r>
          <a:endParaRPr lang="uk-UA" dirty="0"/>
        </a:p>
      </dgm:t>
    </dgm:pt>
    <dgm:pt modelId="{4054CD4B-3F7B-4AAB-A943-6D3583B28FB9}" type="parTrans" cxnId="{4CFE0B36-1A92-4B84-B744-60A415FA2400}">
      <dgm:prSet/>
      <dgm:spPr/>
      <dgm:t>
        <a:bodyPr/>
        <a:lstStyle/>
        <a:p>
          <a:endParaRPr lang="uk-UA"/>
        </a:p>
      </dgm:t>
    </dgm:pt>
    <dgm:pt modelId="{994BE01C-1596-472A-9853-C1B2B42FD753}" type="sibTrans" cxnId="{4CFE0B36-1A92-4B84-B744-60A415FA2400}">
      <dgm:prSet/>
      <dgm:spPr/>
      <dgm:t>
        <a:bodyPr/>
        <a:lstStyle/>
        <a:p>
          <a:endParaRPr lang="uk-UA"/>
        </a:p>
      </dgm:t>
    </dgm:pt>
    <dgm:pt modelId="{FF7DFF59-5938-414E-87D8-6530E255004A}">
      <dgm:prSet/>
      <dgm:spPr/>
      <dgm:t>
        <a:bodyPr/>
        <a:lstStyle/>
        <a:p>
          <a:pPr algn="ctr" rtl="0"/>
          <a:r>
            <a:rPr lang="uk-UA" dirty="0" smtClean="0"/>
            <a:t>Президент отримав право розпустити парламент у випадку, коли протягом одного місяця у Верховній Раді України не сформовано коаліцію депутатських фракцій та протягом 60 днів після відставки Кабінету Міністрів України не сформовано персональний склад Кабінету Міністрів України.</a:t>
          </a:r>
          <a:endParaRPr lang="uk-UA" dirty="0"/>
        </a:p>
      </dgm:t>
    </dgm:pt>
    <dgm:pt modelId="{AF043148-B17E-41A0-9B61-59F25DCFCA39}" type="parTrans" cxnId="{A760F562-09A7-43BE-9C4D-589140E70B26}">
      <dgm:prSet/>
      <dgm:spPr/>
      <dgm:t>
        <a:bodyPr/>
        <a:lstStyle/>
        <a:p>
          <a:endParaRPr lang="uk-UA"/>
        </a:p>
      </dgm:t>
    </dgm:pt>
    <dgm:pt modelId="{D6E6B75C-0244-418A-90F0-AEDA48B1944F}" type="sibTrans" cxnId="{A760F562-09A7-43BE-9C4D-589140E70B26}">
      <dgm:prSet/>
      <dgm:spPr/>
      <dgm:t>
        <a:bodyPr/>
        <a:lstStyle/>
        <a:p>
          <a:endParaRPr lang="uk-UA"/>
        </a:p>
      </dgm:t>
    </dgm:pt>
    <dgm:pt modelId="{2315A897-64AD-44FC-AB44-C336E63A8E8E}">
      <dgm:prSet/>
      <dgm:spPr/>
      <dgm:t>
        <a:bodyPr/>
        <a:lstStyle/>
        <a:p>
          <a:pPr algn="ctr" rtl="0"/>
          <a:r>
            <a:rPr lang="ru-RU" dirty="0" smtClean="0"/>
            <a:t>закон «Про </a:t>
          </a:r>
          <a:r>
            <a:rPr lang="ru-RU" dirty="0" err="1" smtClean="0"/>
            <a:t>кабінет</a:t>
          </a:r>
          <a:r>
            <a:rPr lang="ru-RU" dirty="0" smtClean="0"/>
            <a:t> </a:t>
          </a:r>
          <a:r>
            <a:rPr lang="ru-RU" dirty="0" err="1" smtClean="0"/>
            <a:t>міністрів</a:t>
          </a:r>
          <a:r>
            <a:rPr lang="ru-RU" dirty="0" smtClean="0"/>
            <a:t>» </a:t>
          </a:r>
          <a:r>
            <a:rPr lang="ru-RU" dirty="0" err="1" smtClean="0"/>
            <a:t>від</a:t>
          </a:r>
          <a:r>
            <a:rPr lang="ru-RU" dirty="0" smtClean="0"/>
            <a:t> 2007 р. </a:t>
          </a:r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 err="1" smtClean="0"/>
            <a:t>був</a:t>
          </a:r>
          <a:r>
            <a:rPr lang="ru-RU" dirty="0" smtClean="0"/>
            <a:t> </a:t>
          </a:r>
          <a:r>
            <a:rPr lang="ru-RU" dirty="0" err="1" smtClean="0"/>
            <a:t>прийнятий</a:t>
          </a:r>
          <a:r>
            <a:rPr lang="ru-RU" dirty="0" smtClean="0"/>
            <a:t> на </a:t>
          </a:r>
          <a:r>
            <a:rPr lang="ru-RU" dirty="0" err="1" smtClean="0"/>
            <a:t>виконання</a:t>
          </a:r>
          <a:r>
            <a:rPr lang="ru-RU" dirty="0" smtClean="0"/>
            <a:t> </a:t>
          </a:r>
          <a:r>
            <a:rPr lang="ru-RU" dirty="0" err="1" smtClean="0"/>
            <a:t>змін</a:t>
          </a:r>
          <a:r>
            <a:rPr lang="ru-RU" dirty="0" smtClean="0"/>
            <a:t> до </a:t>
          </a:r>
          <a:r>
            <a:rPr lang="ru-RU" dirty="0" err="1" smtClean="0"/>
            <a:t>конституції</a:t>
          </a:r>
          <a:r>
            <a:rPr lang="ru-RU" dirty="0" smtClean="0"/>
            <a:t> і </a:t>
          </a:r>
          <a:r>
            <a:rPr lang="ru-RU" dirty="0" err="1" smtClean="0"/>
            <a:t>звужував</a:t>
          </a:r>
          <a:r>
            <a:rPr lang="ru-RU" dirty="0" smtClean="0"/>
            <a:t> </a:t>
          </a:r>
          <a:r>
            <a:rPr lang="ru-RU" dirty="0" err="1" smtClean="0"/>
            <a:t>повноваження</a:t>
          </a:r>
          <a:r>
            <a:rPr lang="ru-RU" dirty="0" smtClean="0"/>
            <a:t> Президента </a:t>
          </a:r>
          <a:r>
            <a:rPr lang="ru-RU" dirty="0" err="1" smtClean="0"/>
            <a:t>України</a:t>
          </a:r>
          <a:r>
            <a:rPr lang="ru-RU" dirty="0" smtClean="0"/>
            <a:t>.</a:t>
          </a:r>
          <a:endParaRPr lang="uk-UA" dirty="0"/>
        </a:p>
      </dgm:t>
    </dgm:pt>
    <dgm:pt modelId="{8D40D71D-4076-4AA5-B882-7A5F95FCDED6}" type="parTrans" cxnId="{B3B7B778-3F72-4573-97B5-91358F5812A8}">
      <dgm:prSet/>
      <dgm:spPr/>
      <dgm:t>
        <a:bodyPr/>
        <a:lstStyle/>
        <a:p>
          <a:endParaRPr lang="uk-UA"/>
        </a:p>
      </dgm:t>
    </dgm:pt>
    <dgm:pt modelId="{3C99A578-2FF2-441E-95FB-4D731E6AE4FB}" type="sibTrans" cxnId="{B3B7B778-3F72-4573-97B5-91358F5812A8}">
      <dgm:prSet/>
      <dgm:spPr/>
      <dgm:t>
        <a:bodyPr/>
        <a:lstStyle/>
        <a:p>
          <a:endParaRPr lang="uk-UA"/>
        </a:p>
      </dgm:t>
    </dgm:pt>
    <dgm:pt modelId="{67EE51EA-B1E0-4C90-9C61-3D0110965A79}" type="pres">
      <dgm:prSet presAssocID="{0BC8E0D3-475E-4A7B-810F-4C5AF96CD8A4}" presName="vert0" presStyleCnt="0">
        <dgm:presLayoutVars>
          <dgm:dir/>
          <dgm:animOne val="branch"/>
          <dgm:animLvl val="lvl"/>
        </dgm:presLayoutVars>
      </dgm:prSet>
      <dgm:spPr/>
    </dgm:pt>
    <dgm:pt modelId="{DBEB2F30-9F59-4677-A046-E900F912C36C}" type="pres">
      <dgm:prSet presAssocID="{B1A4D4F4-BB15-48DC-8730-B41B4F0DC89A}" presName="thickLine" presStyleLbl="alignNode1" presStyleIdx="0" presStyleCnt="3"/>
      <dgm:spPr/>
    </dgm:pt>
    <dgm:pt modelId="{44B2414F-AE7B-4517-A893-A0891136F0A2}" type="pres">
      <dgm:prSet presAssocID="{B1A4D4F4-BB15-48DC-8730-B41B4F0DC89A}" presName="horz1" presStyleCnt="0"/>
      <dgm:spPr/>
    </dgm:pt>
    <dgm:pt modelId="{1DE9CCBB-26B6-4F0F-B006-BDDFEDBAFE3F}" type="pres">
      <dgm:prSet presAssocID="{B1A4D4F4-BB15-48DC-8730-B41B4F0DC89A}" presName="tx1" presStyleLbl="revTx" presStyleIdx="0" presStyleCnt="3" custScaleY="33247"/>
      <dgm:spPr/>
    </dgm:pt>
    <dgm:pt modelId="{41524BE9-ADBB-4E2A-9DCB-14A5CEED4AD1}" type="pres">
      <dgm:prSet presAssocID="{B1A4D4F4-BB15-48DC-8730-B41B4F0DC89A}" presName="vert1" presStyleCnt="0"/>
      <dgm:spPr/>
    </dgm:pt>
    <dgm:pt modelId="{0CA27601-6D8B-4FA1-A37E-86DAE2D079CD}" type="pres">
      <dgm:prSet presAssocID="{FF7DFF59-5938-414E-87D8-6530E255004A}" presName="thickLine" presStyleLbl="alignNode1" presStyleIdx="1" presStyleCnt="3"/>
      <dgm:spPr/>
    </dgm:pt>
    <dgm:pt modelId="{CF228CD9-881A-4BC2-9FDA-3A427A8D4803}" type="pres">
      <dgm:prSet presAssocID="{FF7DFF59-5938-414E-87D8-6530E255004A}" presName="horz1" presStyleCnt="0"/>
      <dgm:spPr/>
    </dgm:pt>
    <dgm:pt modelId="{8F4FAE5A-0C65-4A06-A73E-EB1FCFFA815E}" type="pres">
      <dgm:prSet presAssocID="{FF7DFF59-5938-414E-87D8-6530E255004A}" presName="tx1" presStyleLbl="revTx" presStyleIdx="1" presStyleCnt="3"/>
      <dgm:spPr/>
    </dgm:pt>
    <dgm:pt modelId="{4ECE3124-57AC-415D-B4A1-BE92D38CA44B}" type="pres">
      <dgm:prSet presAssocID="{FF7DFF59-5938-414E-87D8-6530E255004A}" presName="vert1" presStyleCnt="0"/>
      <dgm:spPr/>
    </dgm:pt>
    <dgm:pt modelId="{4EC73887-06F4-4700-A7C2-330B18556DB9}" type="pres">
      <dgm:prSet presAssocID="{2315A897-64AD-44FC-AB44-C336E63A8E8E}" presName="thickLine" presStyleLbl="alignNode1" presStyleIdx="2" presStyleCnt="3"/>
      <dgm:spPr/>
    </dgm:pt>
    <dgm:pt modelId="{AF4D1852-7950-469F-A759-67EDDBCD1E22}" type="pres">
      <dgm:prSet presAssocID="{2315A897-64AD-44FC-AB44-C336E63A8E8E}" presName="horz1" presStyleCnt="0"/>
      <dgm:spPr/>
    </dgm:pt>
    <dgm:pt modelId="{8BD35482-0CC7-497F-8001-965D38BD2BDE}" type="pres">
      <dgm:prSet presAssocID="{2315A897-64AD-44FC-AB44-C336E63A8E8E}" presName="tx1" presStyleLbl="revTx" presStyleIdx="2" presStyleCnt="3"/>
      <dgm:spPr/>
    </dgm:pt>
    <dgm:pt modelId="{2D2BD914-565A-46F7-9D52-6378C6D00F45}" type="pres">
      <dgm:prSet presAssocID="{2315A897-64AD-44FC-AB44-C336E63A8E8E}" presName="vert1" presStyleCnt="0"/>
      <dgm:spPr/>
    </dgm:pt>
  </dgm:ptLst>
  <dgm:cxnLst>
    <dgm:cxn modelId="{A760F562-09A7-43BE-9C4D-589140E70B26}" srcId="{0BC8E0D3-475E-4A7B-810F-4C5AF96CD8A4}" destId="{FF7DFF59-5938-414E-87D8-6530E255004A}" srcOrd="1" destOrd="0" parTransId="{AF043148-B17E-41A0-9B61-59F25DCFCA39}" sibTransId="{D6E6B75C-0244-418A-90F0-AEDA48B1944F}"/>
    <dgm:cxn modelId="{D92095C1-5D64-4893-9AF4-2C055EC9F72E}" type="presOf" srcId="{0BC8E0D3-475E-4A7B-810F-4C5AF96CD8A4}" destId="{67EE51EA-B1E0-4C90-9C61-3D0110965A79}" srcOrd="0" destOrd="0" presId="urn:microsoft.com/office/officeart/2008/layout/LinedList"/>
    <dgm:cxn modelId="{6EE437F3-B14C-45FB-B8A6-04A8ECE2D3FE}" type="presOf" srcId="{FF7DFF59-5938-414E-87D8-6530E255004A}" destId="{8F4FAE5A-0C65-4A06-A73E-EB1FCFFA815E}" srcOrd="0" destOrd="0" presId="urn:microsoft.com/office/officeart/2008/layout/LinedList"/>
    <dgm:cxn modelId="{4CFE0B36-1A92-4B84-B744-60A415FA2400}" srcId="{0BC8E0D3-475E-4A7B-810F-4C5AF96CD8A4}" destId="{B1A4D4F4-BB15-48DC-8730-B41B4F0DC89A}" srcOrd="0" destOrd="0" parTransId="{4054CD4B-3F7B-4AAB-A943-6D3583B28FB9}" sibTransId="{994BE01C-1596-472A-9853-C1B2B42FD753}"/>
    <dgm:cxn modelId="{F4566498-C684-414E-8C44-1D192ECC5186}" type="presOf" srcId="{2315A897-64AD-44FC-AB44-C336E63A8E8E}" destId="{8BD35482-0CC7-497F-8001-965D38BD2BDE}" srcOrd="0" destOrd="0" presId="urn:microsoft.com/office/officeart/2008/layout/LinedList"/>
    <dgm:cxn modelId="{BB1F1CFF-4510-41E3-903D-6E996CE03645}" type="presOf" srcId="{B1A4D4F4-BB15-48DC-8730-B41B4F0DC89A}" destId="{1DE9CCBB-26B6-4F0F-B006-BDDFEDBAFE3F}" srcOrd="0" destOrd="0" presId="urn:microsoft.com/office/officeart/2008/layout/LinedList"/>
    <dgm:cxn modelId="{B3B7B778-3F72-4573-97B5-91358F5812A8}" srcId="{0BC8E0D3-475E-4A7B-810F-4C5AF96CD8A4}" destId="{2315A897-64AD-44FC-AB44-C336E63A8E8E}" srcOrd="2" destOrd="0" parTransId="{8D40D71D-4076-4AA5-B882-7A5F95FCDED6}" sibTransId="{3C99A578-2FF2-441E-95FB-4D731E6AE4FB}"/>
    <dgm:cxn modelId="{04E83D25-DFBA-40D2-9241-4009F9D438FA}" type="presParOf" srcId="{67EE51EA-B1E0-4C90-9C61-3D0110965A79}" destId="{DBEB2F30-9F59-4677-A046-E900F912C36C}" srcOrd="0" destOrd="0" presId="urn:microsoft.com/office/officeart/2008/layout/LinedList"/>
    <dgm:cxn modelId="{AB158B50-FEC5-415B-BF8A-C1159C352D03}" type="presParOf" srcId="{67EE51EA-B1E0-4C90-9C61-3D0110965A79}" destId="{44B2414F-AE7B-4517-A893-A0891136F0A2}" srcOrd="1" destOrd="0" presId="urn:microsoft.com/office/officeart/2008/layout/LinedList"/>
    <dgm:cxn modelId="{5F83AD50-C6AF-4615-9CB5-882D9208DCC7}" type="presParOf" srcId="{44B2414F-AE7B-4517-A893-A0891136F0A2}" destId="{1DE9CCBB-26B6-4F0F-B006-BDDFEDBAFE3F}" srcOrd="0" destOrd="0" presId="urn:microsoft.com/office/officeart/2008/layout/LinedList"/>
    <dgm:cxn modelId="{4B2299A8-897A-4D9B-B2C2-5252DC2F527F}" type="presParOf" srcId="{44B2414F-AE7B-4517-A893-A0891136F0A2}" destId="{41524BE9-ADBB-4E2A-9DCB-14A5CEED4AD1}" srcOrd="1" destOrd="0" presId="urn:microsoft.com/office/officeart/2008/layout/LinedList"/>
    <dgm:cxn modelId="{447C9997-E79C-40BE-B38D-7F4306CA4471}" type="presParOf" srcId="{67EE51EA-B1E0-4C90-9C61-3D0110965A79}" destId="{0CA27601-6D8B-4FA1-A37E-86DAE2D079CD}" srcOrd="2" destOrd="0" presId="urn:microsoft.com/office/officeart/2008/layout/LinedList"/>
    <dgm:cxn modelId="{11AE9FD3-9883-44D3-9F3C-EFF4CDA4F3E7}" type="presParOf" srcId="{67EE51EA-B1E0-4C90-9C61-3D0110965A79}" destId="{CF228CD9-881A-4BC2-9FDA-3A427A8D4803}" srcOrd="3" destOrd="0" presId="urn:microsoft.com/office/officeart/2008/layout/LinedList"/>
    <dgm:cxn modelId="{EC340291-53FA-469A-A2A3-F0C8FD45356B}" type="presParOf" srcId="{CF228CD9-881A-4BC2-9FDA-3A427A8D4803}" destId="{8F4FAE5A-0C65-4A06-A73E-EB1FCFFA815E}" srcOrd="0" destOrd="0" presId="urn:microsoft.com/office/officeart/2008/layout/LinedList"/>
    <dgm:cxn modelId="{B3C0AF31-06DF-477E-A0A0-25E295513A43}" type="presParOf" srcId="{CF228CD9-881A-4BC2-9FDA-3A427A8D4803}" destId="{4ECE3124-57AC-415D-B4A1-BE92D38CA44B}" srcOrd="1" destOrd="0" presId="urn:microsoft.com/office/officeart/2008/layout/LinedList"/>
    <dgm:cxn modelId="{E16BCA15-D262-4674-BAC8-B86397EBFD44}" type="presParOf" srcId="{67EE51EA-B1E0-4C90-9C61-3D0110965A79}" destId="{4EC73887-06F4-4700-A7C2-330B18556DB9}" srcOrd="4" destOrd="0" presId="urn:microsoft.com/office/officeart/2008/layout/LinedList"/>
    <dgm:cxn modelId="{C53150F4-559C-424C-9353-D50A1B37C234}" type="presParOf" srcId="{67EE51EA-B1E0-4C90-9C61-3D0110965A79}" destId="{AF4D1852-7950-469F-A759-67EDDBCD1E22}" srcOrd="5" destOrd="0" presId="urn:microsoft.com/office/officeart/2008/layout/LinedList"/>
    <dgm:cxn modelId="{5DD60E0D-6E98-47FA-957B-FEED2D0A0839}" type="presParOf" srcId="{AF4D1852-7950-469F-A759-67EDDBCD1E22}" destId="{8BD35482-0CC7-497F-8001-965D38BD2BDE}" srcOrd="0" destOrd="0" presId="urn:microsoft.com/office/officeart/2008/layout/LinedList"/>
    <dgm:cxn modelId="{C2791904-DFAC-4446-B7A3-45833176B48C}" type="presParOf" srcId="{AF4D1852-7950-469F-A759-67EDDBCD1E22}" destId="{2D2BD914-565A-46F7-9D52-6378C6D00F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93D8ED-0F38-404F-9461-F3096185AE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CF73148-5158-4068-A67D-226B3F6D9AF9}">
      <dgm:prSet/>
      <dgm:spPr/>
      <dgm:t>
        <a:bodyPr anchor="ctr" anchorCtr="1"/>
        <a:lstStyle/>
        <a:p>
          <a:pPr algn="ctr" rtl="0"/>
          <a:r>
            <a:rPr lang="ru-RU" dirty="0" smtClean="0"/>
            <a:t>З </a:t>
          </a:r>
          <a:r>
            <a:rPr lang="ru-RU" dirty="0" err="1" smtClean="0"/>
            <a:t>відміною</a:t>
          </a:r>
          <a:r>
            <a:rPr lang="ru-RU" dirty="0" smtClean="0"/>
            <a:t> </a:t>
          </a:r>
          <a:r>
            <a:rPr lang="ru-RU" dirty="0" err="1" smtClean="0"/>
            <a:t>конституційної</a:t>
          </a:r>
          <a:r>
            <a:rPr lang="ru-RU" dirty="0" smtClean="0"/>
            <a:t> </a:t>
          </a:r>
          <a:r>
            <a:rPr lang="ru-RU" dirty="0" err="1" smtClean="0"/>
            <a:t>реформи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 і вага Президента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  <a:r>
            <a:rPr lang="ru-RU" dirty="0" err="1" smtClean="0"/>
            <a:t>значно</a:t>
          </a:r>
          <a:r>
            <a:rPr lang="ru-RU" dirty="0" smtClean="0"/>
            <a:t> посилилась.</a:t>
          </a:r>
          <a:endParaRPr lang="uk-UA" dirty="0"/>
        </a:p>
      </dgm:t>
    </dgm:pt>
    <dgm:pt modelId="{442653E0-8C91-4763-B0C7-1EF1672E4DF0}" type="parTrans" cxnId="{5A329955-3E81-4011-9F38-79BE7DCA5235}">
      <dgm:prSet/>
      <dgm:spPr/>
      <dgm:t>
        <a:bodyPr/>
        <a:lstStyle/>
        <a:p>
          <a:endParaRPr lang="uk-UA"/>
        </a:p>
      </dgm:t>
    </dgm:pt>
    <dgm:pt modelId="{F053CFA1-8B6C-4AFC-88E0-1995C5C9E232}" type="sibTrans" cxnId="{5A329955-3E81-4011-9F38-79BE7DCA5235}">
      <dgm:prSet/>
      <dgm:spPr/>
      <dgm:t>
        <a:bodyPr/>
        <a:lstStyle/>
        <a:p>
          <a:endParaRPr lang="uk-UA"/>
        </a:p>
      </dgm:t>
    </dgm:pt>
    <dgm:pt modelId="{35F58F7A-63A6-4955-B4BB-CB1BE1434360}">
      <dgm:prSet/>
      <dgm:spPr/>
      <dgm:t>
        <a:bodyPr anchor="ctr" anchorCtr="1"/>
        <a:lstStyle/>
        <a:p>
          <a:pPr algn="ctr" rtl="0"/>
          <a:r>
            <a:rPr lang="ru-RU" dirty="0" smtClean="0"/>
            <a:t>На </a:t>
          </a:r>
          <a:r>
            <a:rPr lang="ru-RU" dirty="0" err="1" smtClean="0"/>
            <a:t>виконання</a:t>
          </a:r>
          <a:r>
            <a:rPr lang="ru-RU" dirty="0" smtClean="0"/>
            <a:t> </a:t>
          </a:r>
          <a:r>
            <a:rPr lang="ru-RU" dirty="0" err="1" smtClean="0"/>
            <a:t>змін</a:t>
          </a:r>
          <a:r>
            <a:rPr lang="ru-RU" dirty="0" smtClean="0"/>
            <a:t> до </a:t>
          </a:r>
          <a:r>
            <a:rPr lang="ru-RU" dirty="0" err="1" smtClean="0"/>
            <a:t>конституції</a:t>
          </a:r>
          <a:r>
            <a:rPr lang="ru-RU" dirty="0" smtClean="0"/>
            <a:t> </a:t>
          </a:r>
          <a:r>
            <a:rPr lang="ru-RU" dirty="0" err="1" smtClean="0"/>
            <a:t>був</a:t>
          </a:r>
          <a:r>
            <a:rPr lang="ru-RU" dirty="0" smtClean="0"/>
            <a:t> </a:t>
          </a:r>
          <a:r>
            <a:rPr lang="ru-RU" dirty="0" err="1" smtClean="0"/>
            <a:t>прийнятий</a:t>
          </a:r>
          <a:r>
            <a:rPr lang="ru-RU" dirty="0" smtClean="0"/>
            <a:t> </a:t>
          </a:r>
          <a:r>
            <a:rPr lang="ru-RU" dirty="0" err="1" smtClean="0"/>
            <a:t>новий</a:t>
          </a:r>
          <a:r>
            <a:rPr lang="ru-RU" dirty="0" smtClean="0"/>
            <a:t> закон «Про Регламент </a:t>
          </a:r>
          <a:r>
            <a:rPr lang="ru-RU" dirty="0" err="1" smtClean="0"/>
            <a:t>Верховної</a:t>
          </a:r>
          <a:r>
            <a:rPr lang="ru-RU" dirty="0" smtClean="0"/>
            <a:t> Ради </a:t>
          </a:r>
          <a:r>
            <a:rPr lang="ru-RU" dirty="0" err="1" smtClean="0"/>
            <a:t>України</a:t>
          </a:r>
          <a:r>
            <a:rPr lang="ru-RU" dirty="0" smtClean="0"/>
            <a:t>», закон «Про </a:t>
          </a:r>
          <a:r>
            <a:rPr lang="ru-RU" dirty="0" err="1" smtClean="0"/>
            <a:t>Кабінет</a:t>
          </a:r>
          <a:r>
            <a:rPr lang="ru-RU" dirty="0" smtClean="0"/>
            <a:t> </a:t>
          </a:r>
          <a:r>
            <a:rPr lang="ru-RU" dirty="0" err="1" smtClean="0"/>
            <a:t>Міністрів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»</a:t>
          </a:r>
          <a:endParaRPr lang="uk-UA" dirty="0"/>
        </a:p>
      </dgm:t>
    </dgm:pt>
    <dgm:pt modelId="{152454BD-41E8-434A-8F60-C407130A8664}" type="parTrans" cxnId="{97D84F74-5BF6-45EC-9623-C0F4952F85FB}">
      <dgm:prSet/>
      <dgm:spPr/>
      <dgm:t>
        <a:bodyPr/>
        <a:lstStyle/>
        <a:p>
          <a:endParaRPr lang="uk-UA"/>
        </a:p>
      </dgm:t>
    </dgm:pt>
    <dgm:pt modelId="{6C6A5109-448E-42F0-A3D1-894F6AF982B4}" type="sibTrans" cxnId="{97D84F74-5BF6-45EC-9623-C0F4952F85FB}">
      <dgm:prSet/>
      <dgm:spPr/>
      <dgm:t>
        <a:bodyPr/>
        <a:lstStyle/>
        <a:p>
          <a:endParaRPr lang="uk-UA"/>
        </a:p>
      </dgm:t>
    </dgm:pt>
    <dgm:pt modelId="{E608698C-DD70-4768-A83A-F8410B52EDB1}">
      <dgm:prSet/>
      <dgm:spPr/>
      <dgm:t>
        <a:bodyPr anchor="ctr" anchorCtr="1"/>
        <a:lstStyle/>
        <a:p>
          <a:pPr algn="ctr" rtl="0"/>
          <a:r>
            <a:rPr lang="ru-RU" dirty="0" smtClean="0"/>
            <a:t>Президент (</a:t>
          </a:r>
          <a:r>
            <a:rPr lang="ru-RU" dirty="0" err="1" smtClean="0"/>
            <a:t>фактично</a:t>
          </a:r>
          <a:r>
            <a:rPr lang="ru-RU" dirty="0" smtClean="0"/>
            <a:t> </a:t>
          </a:r>
          <a:r>
            <a:rPr lang="ru-RU" dirty="0" err="1" smtClean="0"/>
            <a:t>хоча</a:t>
          </a:r>
          <a:r>
            <a:rPr lang="ru-RU" dirty="0" smtClean="0"/>
            <a:t> </a:t>
          </a:r>
          <a:r>
            <a:rPr lang="ru-RU" dirty="0" err="1" smtClean="0"/>
            <a:t>цього</a:t>
          </a:r>
          <a:r>
            <a:rPr lang="ru-RU" dirty="0" smtClean="0"/>
            <a:t> не записано у </a:t>
          </a:r>
          <a:r>
            <a:rPr lang="ru-RU" dirty="0" err="1" smtClean="0"/>
            <a:t>конституції</a:t>
          </a:r>
          <a:r>
            <a:rPr lang="ru-RU" dirty="0" smtClean="0"/>
            <a:t>) став головою </a:t>
          </a:r>
          <a:r>
            <a:rPr lang="ru-RU" dirty="0" err="1" smtClean="0"/>
            <a:t>виконавчої</a:t>
          </a:r>
          <a:r>
            <a:rPr lang="ru-RU" dirty="0" smtClean="0"/>
            <a:t> </a:t>
          </a:r>
          <a:r>
            <a:rPr lang="ru-RU" dirty="0" err="1" smtClean="0"/>
            <a:t>влади</a:t>
          </a:r>
          <a:r>
            <a:rPr lang="ru-RU" dirty="0" smtClean="0"/>
            <a:t>. </a:t>
          </a:r>
          <a:endParaRPr lang="uk-UA" dirty="0"/>
        </a:p>
      </dgm:t>
    </dgm:pt>
    <dgm:pt modelId="{E7D02755-4A7D-44A9-8129-6C392159A42C}" type="parTrans" cxnId="{4FA213D1-A536-4D6E-B205-6B059FA2D147}">
      <dgm:prSet/>
      <dgm:spPr/>
      <dgm:t>
        <a:bodyPr/>
        <a:lstStyle/>
        <a:p>
          <a:endParaRPr lang="uk-UA"/>
        </a:p>
      </dgm:t>
    </dgm:pt>
    <dgm:pt modelId="{CF4D669F-8D2B-46BB-94D4-2C1048A297BC}" type="sibTrans" cxnId="{4FA213D1-A536-4D6E-B205-6B059FA2D147}">
      <dgm:prSet/>
      <dgm:spPr/>
      <dgm:t>
        <a:bodyPr/>
        <a:lstStyle/>
        <a:p>
          <a:endParaRPr lang="uk-UA"/>
        </a:p>
      </dgm:t>
    </dgm:pt>
    <dgm:pt modelId="{CF460979-82D8-4A25-BCD1-816CBF7A8EBC}">
      <dgm:prSet/>
      <dgm:spPr/>
      <dgm:t>
        <a:bodyPr anchor="ctr" anchorCtr="1"/>
        <a:lstStyle/>
        <a:p>
          <a:pPr algn="ctr" rtl="0"/>
          <a:r>
            <a:rPr lang="ru-RU" dirty="0" err="1" smtClean="0"/>
            <a:t>Маючи</a:t>
          </a:r>
          <a:r>
            <a:rPr lang="ru-RU" dirty="0" smtClean="0"/>
            <a:t> свою </a:t>
          </a:r>
          <a:r>
            <a:rPr lang="ru-RU" dirty="0" err="1" smtClean="0"/>
            <a:t>більшість</a:t>
          </a:r>
          <a:r>
            <a:rPr lang="ru-RU" dirty="0" smtClean="0"/>
            <a:t> у </a:t>
          </a:r>
          <a:r>
            <a:rPr lang="ru-RU" dirty="0" err="1" smtClean="0"/>
            <a:t>Верховній</a:t>
          </a:r>
          <a:r>
            <a:rPr lang="ru-RU" dirty="0" smtClean="0"/>
            <a:t> </a:t>
          </a:r>
          <a:r>
            <a:rPr lang="ru-RU" dirty="0" err="1" smtClean="0"/>
            <a:t>Раді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, </a:t>
          </a:r>
          <a:r>
            <a:rPr lang="ru-RU" dirty="0" err="1" smtClean="0"/>
            <a:t>законопроекти</a:t>
          </a:r>
          <a:r>
            <a:rPr lang="ru-RU" dirty="0" smtClean="0"/>
            <a:t>, </a:t>
          </a:r>
          <a:r>
            <a:rPr lang="ru-RU" dirty="0" err="1" smtClean="0"/>
            <a:t>Кабінету</a:t>
          </a:r>
          <a:r>
            <a:rPr lang="ru-RU" dirty="0" smtClean="0"/>
            <a:t> </a:t>
          </a:r>
          <a:r>
            <a:rPr lang="ru-RU" dirty="0" err="1" smtClean="0"/>
            <a:t>міністрів</a:t>
          </a:r>
          <a:r>
            <a:rPr lang="ru-RU" dirty="0" smtClean="0"/>
            <a:t> Президента </a:t>
          </a:r>
          <a:r>
            <a:rPr lang="ru-RU" dirty="0" err="1" smtClean="0"/>
            <a:t>приймаються</a:t>
          </a:r>
          <a:r>
            <a:rPr lang="ru-RU" dirty="0" smtClean="0"/>
            <a:t> </a:t>
          </a:r>
          <a:r>
            <a:rPr lang="ru-RU" dirty="0" err="1" smtClean="0"/>
            <a:t>відразу</a:t>
          </a:r>
          <a:r>
            <a:rPr lang="ru-RU" dirty="0" smtClean="0"/>
            <a:t> у другому </a:t>
          </a:r>
          <a:r>
            <a:rPr lang="ru-RU" dirty="0" err="1" smtClean="0"/>
            <a:t>читанні</a:t>
          </a:r>
          <a:r>
            <a:rPr lang="ru-RU" dirty="0" smtClean="0"/>
            <a:t>, з </a:t>
          </a:r>
          <a:r>
            <a:rPr lang="ru-RU" dirty="0" err="1" smtClean="0"/>
            <a:t>трох</a:t>
          </a:r>
          <a:r>
            <a:rPr lang="ru-RU" dirty="0" smtClean="0"/>
            <a:t> </a:t>
          </a:r>
          <a:r>
            <a:rPr lang="ru-RU" dirty="0" err="1" smtClean="0"/>
            <a:t>можливих</a:t>
          </a:r>
          <a:r>
            <a:rPr lang="ru-RU" dirty="0" smtClean="0"/>
            <a:t> </a:t>
          </a:r>
          <a:r>
            <a:rPr lang="ru-RU" dirty="0" err="1" smtClean="0"/>
            <a:t>передбачених</a:t>
          </a:r>
          <a:r>
            <a:rPr lang="ru-RU" dirty="0" smtClean="0"/>
            <a:t> регламентом </a:t>
          </a:r>
          <a:r>
            <a:rPr lang="ru-RU" dirty="0" err="1" smtClean="0"/>
            <a:t>Верховної</a:t>
          </a:r>
          <a:r>
            <a:rPr lang="ru-RU" dirty="0" smtClean="0"/>
            <a:t> Ради </a:t>
          </a:r>
          <a:r>
            <a:rPr lang="ru-RU" dirty="0" err="1" smtClean="0"/>
            <a:t>України</a:t>
          </a:r>
          <a:r>
            <a:rPr lang="ru-RU" dirty="0" smtClean="0"/>
            <a:t>.</a:t>
          </a:r>
          <a:endParaRPr lang="uk-UA" dirty="0"/>
        </a:p>
      </dgm:t>
    </dgm:pt>
    <dgm:pt modelId="{CF839620-D530-4D60-B814-82C352D9BF2A}" type="parTrans" cxnId="{57F49FE0-573E-4EF9-BD84-5FF4D634304C}">
      <dgm:prSet/>
      <dgm:spPr/>
      <dgm:t>
        <a:bodyPr/>
        <a:lstStyle/>
        <a:p>
          <a:endParaRPr lang="uk-UA"/>
        </a:p>
      </dgm:t>
    </dgm:pt>
    <dgm:pt modelId="{56244A39-596E-4441-8D74-2A6194E118CA}" type="sibTrans" cxnId="{57F49FE0-573E-4EF9-BD84-5FF4D634304C}">
      <dgm:prSet/>
      <dgm:spPr/>
      <dgm:t>
        <a:bodyPr/>
        <a:lstStyle/>
        <a:p>
          <a:endParaRPr lang="uk-UA"/>
        </a:p>
      </dgm:t>
    </dgm:pt>
    <dgm:pt modelId="{FE595453-E2E1-4297-ABC5-C1047F84D172}" type="pres">
      <dgm:prSet presAssocID="{3293D8ED-0F38-404F-9461-F3096185AE0A}" presName="vert0" presStyleCnt="0">
        <dgm:presLayoutVars>
          <dgm:dir/>
          <dgm:animOne val="branch"/>
          <dgm:animLvl val="lvl"/>
        </dgm:presLayoutVars>
      </dgm:prSet>
      <dgm:spPr/>
    </dgm:pt>
    <dgm:pt modelId="{396AEF07-C946-4766-8DB5-B8575FAA43B2}" type="pres">
      <dgm:prSet presAssocID="{3CF73148-5158-4068-A67D-226B3F6D9AF9}" presName="thickLine" presStyleLbl="alignNode1" presStyleIdx="0" presStyleCnt="4"/>
      <dgm:spPr/>
    </dgm:pt>
    <dgm:pt modelId="{F9B0577F-BD05-4197-B20D-621B98BACB53}" type="pres">
      <dgm:prSet presAssocID="{3CF73148-5158-4068-A67D-226B3F6D9AF9}" presName="horz1" presStyleCnt="0"/>
      <dgm:spPr/>
    </dgm:pt>
    <dgm:pt modelId="{FDB35E4C-5948-4048-AF2D-3998826B90C8}" type="pres">
      <dgm:prSet presAssocID="{3CF73148-5158-4068-A67D-226B3F6D9AF9}" presName="tx1" presStyleLbl="revTx" presStyleIdx="0" presStyleCnt="4" custScaleY="63057"/>
      <dgm:spPr/>
      <dgm:t>
        <a:bodyPr/>
        <a:lstStyle/>
        <a:p>
          <a:endParaRPr lang="uk-UA"/>
        </a:p>
      </dgm:t>
    </dgm:pt>
    <dgm:pt modelId="{F775F669-77B0-48AA-A5EA-8768A349149D}" type="pres">
      <dgm:prSet presAssocID="{3CF73148-5158-4068-A67D-226B3F6D9AF9}" presName="vert1" presStyleCnt="0"/>
      <dgm:spPr/>
    </dgm:pt>
    <dgm:pt modelId="{79B9A568-EB5A-4285-983F-0B236CA4A67C}" type="pres">
      <dgm:prSet presAssocID="{35F58F7A-63A6-4955-B4BB-CB1BE1434360}" presName="thickLine" presStyleLbl="alignNode1" presStyleIdx="1" presStyleCnt="4"/>
      <dgm:spPr/>
    </dgm:pt>
    <dgm:pt modelId="{CBB50919-758B-4F27-869D-A49CA5ECAA9C}" type="pres">
      <dgm:prSet presAssocID="{35F58F7A-63A6-4955-B4BB-CB1BE1434360}" presName="horz1" presStyleCnt="0"/>
      <dgm:spPr/>
    </dgm:pt>
    <dgm:pt modelId="{216F6DA4-47FD-4C99-BA2F-52CC22B06DB9}" type="pres">
      <dgm:prSet presAssocID="{35F58F7A-63A6-4955-B4BB-CB1BE1434360}" presName="tx1" presStyleLbl="revTx" presStyleIdx="1" presStyleCnt="4" custScaleY="83474"/>
      <dgm:spPr/>
      <dgm:t>
        <a:bodyPr/>
        <a:lstStyle/>
        <a:p>
          <a:endParaRPr lang="uk-UA"/>
        </a:p>
      </dgm:t>
    </dgm:pt>
    <dgm:pt modelId="{8136794C-41A4-47D5-8DB6-29F2027CE265}" type="pres">
      <dgm:prSet presAssocID="{35F58F7A-63A6-4955-B4BB-CB1BE1434360}" presName="vert1" presStyleCnt="0"/>
      <dgm:spPr/>
    </dgm:pt>
    <dgm:pt modelId="{84E23D9A-6925-4252-B203-32C0F896DE75}" type="pres">
      <dgm:prSet presAssocID="{E608698C-DD70-4768-A83A-F8410B52EDB1}" presName="thickLine" presStyleLbl="alignNode1" presStyleIdx="2" presStyleCnt="4"/>
      <dgm:spPr/>
    </dgm:pt>
    <dgm:pt modelId="{1C11AFF6-5506-46A0-8C01-8D790C905FC4}" type="pres">
      <dgm:prSet presAssocID="{E608698C-DD70-4768-A83A-F8410B52EDB1}" presName="horz1" presStyleCnt="0"/>
      <dgm:spPr/>
    </dgm:pt>
    <dgm:pt modelId="{B6F72B21-BA54-4D21-A041-A89718CAF240}" type="pres">
      <dgm:prSet presAssocID="{E608698C-DD70-4768-A83A-F8410B52EDB1}" presName="tx1" presStyleLbl="revTx" presStyleIdx="2" presStyleCnt="4" custScaleY="58261"/>
      <dgm:spPr/>
      <dgm:t>
        <a:bodyPr/>
        <a:lstStyle/>
        <a:p>
          <a:endParaRPr lang="uk-UA"/>
        </a:p>
      </dgm:t>
    </dgm:pt>
    <dgm:pt modelId="{143F5FC5-22C3-4366-95A1-129A18D5C668}" type="pres">
      <dgm:prSet presAssocID="{E608698C-DD70-4768-A83A-F8410B52EDB1}" presName="vert1" presStyleCnt="0"/>
      <dgm:spPr/>
    </dgm:pt>
    <dgm:pt modelId="{83DCDDB6-C3E3-4095-B298-F65303D3AA0D}" type="pres">
      <dgm:prSet presAssocID="{CF460979-82D8-4A25-BCD1-816CBF7A8EBC}" presName="thickLine" presStyleLbl="alignNode1" presStyleIdx="3" presStyleCnt="4"/>
      <dgm:spPr/>
    </dgm:pt>
    <dgm:pt modelId="{8B7BE41D-D96D-4127-A9B7-21CED40BB2E8}" type="pres">
      <dgm:prSet presAssocID="{CF460979-82D8-4A25-BCD1-816CBF7A8EBC}" presName="horz1" presStyleCnt="0"/>
      <dgm:spPr/>
    </dgm:pt>
    <dgm:pt modelId="{2A1BE043-5A45-4F2C-B665-2963FA9F2C97}" type="pres">
      <dgm:prSet presAssocID="{CF460979-82D8-4A25-BCD1-816CBF7A8EBC}" presName="tx1" presStyleLbl="revTx" presStyleIdx="3" presStyleCnt="4"/>
      <dgm:spPr/>
      <dgm:t>
        <a:bodyPr/>
        <a:lstStyle/>
        <a:p>
          <a:endParaRPr lang="uk-UA"/>
        </a:p>
      </dgm:t>
    </dgm:pt>
    <dgm:pt modelId="{0F54814C-99DF-403B-B7B4-8E292AC68B21}" type="pres">
      <dgm:prSet presAssocID="{CF460979-82D8-4A25-BCD1-816CBF7A8EBC}" presName="vert1" presStyleCnt="0"/>
      <dgm:spPr/>
    </dgm:pt>
  </dgm:ptLst>
  <dgm:cxnLst>
    <dgm:cxn modelId="{7D5051CE-42C3-4159-9C9D-6ADCD2214283}" type="presOf" srcId="{CF460979-82D8-4A25-BCD1-816CBF7A8EBC}" destId="{2A1BE043-5A45-4F2C-B665-2963FA9F2C97}" srcOrd="0" destOrd="0" presId="urn:microsoft.com/office/officeart/2008/layout/LinedList"/>
    <dgm:cxn modelId="{5A329955-3E81-4011-9F38-79BE7DCA5235}" srcId="{3293D8ED-0F38-404F-9461-F3096185AE0A}" destId="{3CF73148-5158-4068-A67D-226B3F6D9AF9}" srcOrd="0" destOrd="0" parTransId="{442653E0-8C91-4763-B0C7-1EF1672E4DF0}" sibTransId="{F053CFA1-8B6C-4AFC-88E0-1995C5C9E232}"/>
    <dgm:cxn modelId="{51F1C89C-021F-4853-B758-A5DCA0616877}" type="presOf" srcId="{E608698C-DD70-4768-A83A-F8410B52EDB1}" destId="{B6F72B21-BA54-4D21-A041-A89718CAF240}" srcOrd="0" destOrd="0" presId="urn:microsoft.com/office/officeart/2008/layout/LinedList"/>
    <dgm:cxn modelId="{57F49FE0-573E-4EF9-BD84-5FF4D634304C}" srcId="{3293D8ED-0F38-404F-9461-F3096185AE0A}" destId="{CF460979-82D8-4A25-BCD1-816CBF7A8EBC}" srcOrd="3" destOrd="0" parTransId="{CF839620-D530-4D60-B814-82C352D9BF2A}" sibTransId="{56244A39-596E-4441-8D74-2A6194E118CA}"/>
    <dgm:cxn modelId="{A2AAE635-4FB1-4543-8CB7-0F7F27AE186A}" type="presOf" srcId="{35F58F7A-63A6-4955-B4BB-CB1BE1434360}" destId="{216F6DA4-47FD-4C99-BA2F-52CC22B06DB9}" srcOrd="0" destOrd="0" presId="urn:microsoft.com/office/officeart/2008/layout/LinedList"/>
    <dgm:cxn modelId="{25B132ED-5FA7-46ED-8AAC-B63EFFA59CBE}" type="presOf" srcId="{3CF73148-5158-4068-A67D-226B3F6D9AF9}" destId="{FDB35E4C-5948-4048-AF2D-3998826B90C8}" srcOrd="0" destOrd="0" presId="urn:microsoft.com/office/officeart/2008/layout/LinedList"/>
    <dgm:cxn modelId="{DD6C7B44-4436-4D3A-8697-71C0676DCB26}" type="presOf" srcId="{3293D8ED-0F38-404F-9461-F3096185AE0A}" destId="{FE595453-E2E1-4297-ABC5-C1047F84D172}" srcOrd="0" destOrd="0" presId="urn:microsoft.com/office/officeart/2008/layout/LinedList"/>
    <dgm:cxn modelId="{4FA213D1-A536-4D6E-B205-6B059FA2D147}" srcId="{3293D8ED-0F38-404F-9461-F3096185AE0A}" destId="{E608698C-DD70-4768-A83A-F8410B52EDB1}" srcOrd="2" destOrd="0" parTransId="{E7D02755-4A7D-44A9-8129-6C392159A42C}" sibTransId="{CF4D669F-8D2B-46BB-94D4-2C1048A297BC}"/>
    <dgm:cxn modelId="{97D84F74-5BF6-45EC-9623-C0F4952F85FB}" srcId="{3293D8ED-0F38-404F-9461-F3096185AE0A}" destId="{35F58F7A-63A6-4955-B4BB-CB1BE1434360}" srcOrd="1" destOrd="0" parTransId="{152454BD-41E8-434A-8F60-C407130A8664}" sibTransId="{6C6A5109-448E-42F0-A3D1-894F6AF982B4}"/>
    <dgm:cxn modelId="{65A2283D-445B-48EC-8EF2-75E0E571AC89}" type="presParOf" srcId="{FE595453-E2E1-4297-ABC5-C1047F84D172}" destId="{396AEF07-C946-4766-8DB5-B8575FAA43B2}" srcOrd="0" destOrd="0" presId="urn:microsoft.com/office/officeart/2008/layout/LinedList"/>
    <dgm:cxn modelId="{734669E5-8DA5-4451-B47D-17EA0DB81ED3}" type="presParOf" srcId="{FE595453-E2E1-4297-ABC5-C1047F84D172}" destId="{F9B0577F-BD05-4197-B20D-621B98BACB53}" srcOrd="1" destOrd="0" presId="urn:microsoft.com/office/officeart/2008/layout/LinedList"/>
    <dgm:cxn modelId="{F8B43B63-B749-4E70-A231-318607761279}" type="presParOf" srcId="{F9B0577F-BD05-4197-B20D-621B98BACB53}" destId="{FDB35E4C-5948-4048-AF2D-3998826B90C8}" srcOrd="0" destOrd="0" presId="urn:microsoft.com/office/officeart/2008/layout/LinedList"/>
    <dgm:cxn modelId="{8631A064-A63F-4E6F-9A74-2782E08F351F}" type="presParOf" srcId="{F9B0577F-BD05-4197-B20D-621B98BACB53}" destId="{F775F669-77B0-48AA-A5EA-8768A349149D}" srcOrd="1" destOrd="0" presId="urn:microsoft.com/office/officeart/2008/layout/LinedList"/>
    <dgm:cxn modelId="{91FD3964-7E09-4F12-AC0E-A06E8084E50F}" type="presParOf" srcId="{FE595453-E2E1-4297-ABC5-C1047F84D172}" destId="{79B9A568-EB5A-4285-983F-0B236CA4A67C}" srcOrd="2" destOrd="0" presId="urn:microsoft.com/office/officeart/2008/layout/LinedList"/>
    <dgm:cxn modelId="{F6FFA12D-68D2-4B71-95B4-97ECF7DF0EEE}" type="presParOf" srcId="{FE595453-E2E1-4297-ABC5-C1047F84D172}" destId="{CBB50919-758B-4F27-869D-A49CA5ECAA9C}" srcOrd="3" destOrd="0" presId="urn:microsoft.com/office/officeart/2008/layout/LinedList"/>
    <dgm:cxn modelId="{74FBAA1C-A0AA-40C9-BBA7-C747CE57C5DB}" type="presParOf" srcId="{CBB50919-758B-4F27-869D-A49CA5ECAA9C}" destId="{216F6DA4-47FD-4C99-BA2F-52CC22B06DB9}" srcOrd="0" destOrd="0" presId="urn:microsoft.com/office/officeart/2008/layout/LinedList"/>
    <dgm:cxn modelId="{C5E42345-60D7-441F-86B0-95D67D72F83E}" type="presParOf" srcId="{CBB50919-758B-4F27-869D-A49CA5ECAA9C}" destId="{8136794C-41A4-47D5-8DB6-29F2027CE265}" srcOrd="1" destOrd="0" presId="urn:microsoft.com/office/officeart/2008/layout/LinedList"/>
    <dgm:cxn modelId="{40334A4E-C5B2-4CAA-8A27-77E607A9D3FE}" type="presParOf" srcId="{FE595453-E2E1-4297-ABC5-C1047F84D172}" destId="{84E23D9A-6925-4252-B203-32C0F896DE75}" srcOrd="4" destOrd="0" presId="urn:microsoft.com/office/officeart/2008/layout/LinedList"/>
    <dgm:cxn modelId="{5A47D443-740D-4561-80B1-1673066ED06F}" type="presParOf" srcId="{FE595453-E2E1-4297-ABC5-C1047F84D172}" destId="{1C11AFF6-5506-46A0-8C01-8D790C905FC4}" srcOrd="5" destOrd="0" presId="urn:microsoft.com/office/officeart/2008/layout/LinedList"/>
    <dgm:cxn modelId="{23868222-72E5-44CA-98F9-A1782E0E976E}" type="presParOf" srcId="{1C11AFF6-5506-46A0-8C01-8D790C905FC4}" destId="{B6F72B21-BA54-4D21-A041-A89718CAF240}" srcOrd="0" destOrd="0" presId="urn:microsoft.com/office/officeart/2008/layout/LinedList"/>
    <dgm:cxn modelId="{D1A1A1B2-CAFC-4A46-AD66-3DA90EC93C78}" type="presParOf" srcId="{1C11AFF6-5506-46A0-8C01-8D790C905FC4}" destId="{143F5FC5-22C3-4366-95A1-129A18D5C668}" srcOrd="1" destOrd="0" presId="urn:microsoft.com/office/officeart/2008/layout/LinedList"/>
    <dgm:cxn modelId="{0F2B81ED-8B69-47D8-B362-59CC030A370D}" type="presParOf" srcId="{FE595453-E2E1-4297-ABC5-C1047F84D172}" destId="{83DCDDB6-C3E3-4095-B298-F65303D3AA0D}" srcOrd="6" destOrd="0" presId="urn:microsoft.com/office/officeart/2008/layout/LinedList"/>
    <dgm:cxn modelId="{449B1BFE-F998-48AF-9148-1371D487079C}" type="presParOf" srcId="{FE595453-E2E1-4297-ABC5-C1047F84D172}" destId="{8B7BE41D-D96D-4127-A9B7-21CED40BB2E8}" srcOrd="7" destOrd="0" presId="urn:microsoft.com/office/officeart/2008/layout/LinedList"/>
    <dgm:cxn modelId="{4834C8BF-C4B3-4A22-8B1B-4B49C8E27558}" type="presParOf" srcId="{8B7BE41D-D96D-4127-A9B7-21CED40BB2E8}" destId="{2A1BE043-5A45-4F2C-B665-2963FA9F2C97}" srcOrd="0" destOrd="0" presId="urn:microsoft.com/office/officeart/2008/layout/LinedList"/>
    <dgm:cxn modelId="{4B5C4A3D-737A-4EC1-A52B-AE9699BB80BE}" type="presParOf" srcId="{8B7BE41D-D96D-4127-A9B7-21CED40BB2E8}" destId="{0F54814C-99DF-403B-B7B4-8E292AC68B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D8F84-62A6-4B22-91BC-36C7A38A5C00}">
      <dsp:nvSpPr>
        <dsp:cNvPr id="0" name=""/>
        <dsp:cNvSpPr/>
      </dsp:nvSpPr>
      <dsp:spPr>
        <a:xfrm>
          <a:off x="0" y="3187526"/>
          <a:ext cx="7543800" cy="6973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Відміна конституційної реформи 2004 року.</a:t>
          </a:r>
          <a:endParaRPr lang="uk-UA" sz="2500" kern="1200"/>
        </a:p>
      </dsp:txBody>
      <dsp:txXfrm>
        <a:off x="0" y="3187526"/>
        <a:ext cx="7543800" cy="697352"/>
      </dsp:txXfrm>
    </dsp:sp>
    <dsp:sp modelId="{08EBC0F0-EAB1-46BB-ABFD-AD060C0846E1}">
      <dsp:nvSpPr>
        <dsp:cNvPr id="0" name=""/>
        <dsp:cNvSpPr/>
      </dsp:nvSpPr>
      <dsp:spPr>
        <a:xfrm rot="10800000">
          <a:off x="0" y="2125457"/>
          <a:ext cx="7543800" cy="1072528"/>
        </a:xfrm>
        <a:prstGeom prst="upArrowCallout">
          <a:avLst/>
        </a:prstGeom>
        <a:solidFill>
          <a:schemeClr val="accent3">
            <a:hueOff val="817465"/>
            <a:satOff val="-27042"/>
            <a:lumOff val="-392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Конституційна реформа 2004 року.</a:t>
          </a:r>
          <a:endParaRPr lang="uk-UA" sz="2500" kern="1200"/>
        </a:p>
      </dsp:txBody>
      <dsp:txXfrm rot="10800000">
        <a:off x="0" y="2125457"/>
        <a:ext cx="7543800" cy="696897"/>
      </dsp:txXfrm>
    </dsp:sp>
    <dsp:sp modelId="{D3DDEEEA-55B6-40B6-B6BF-2FD5E3AD9E81}">
      <dsp:nvSpPr>
        <dsp:cNvPr id="0" name=""/>
        <dsp:cNvSpPr/>
      </dsp:nvSpPr>
      <dsp:spPr>
        <a:xfrm rot="10800000">
          <a:off x="0" y="1063389"/>
          <a:ext cx="7543800" cy="1072528"/>
        </a:xfrm>
        <a:prstGeom prst="upArrowCallout">
          <a:avLst/>
        </a:prstGeom>
        <a:solidFill>
          <a:schemeClr val="accent3">
            <a:hueOff val="1634930"/>
            <a:satOff val="-54083"/>
            <a:lumOff val="-784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Прийняття Конституції України 1996 року.</a:t>
          </a:r>
          <a:endParaRPr lang="uk-UA" sz="2500" kern="1200"/>
        </a:p>
      </dsp:txBody>
      <dsp:txXfrm rot="10800000">
        <a:off x="0" y="1063389"/>
        <a:ext cx="7543800" cy="696897"/>
      </dsp:txXfrm>
    </dsp:sp>
    <dsp:sp modelId="{B3E94583-8BB7-47D6-BEC9-7014D7210F9D}">
      <dsp:nvSpPr>
        <dsp:cNvPr id="0" name=""/>
        <dsp:cNvSpPr/>
      </dsp:nvSpPr>
      <dsp:spPr>
        <a:xfrm rot="10800000">
          <a:off x="0" y="1321"/>
          <a:ext cx="7543800" cy="1072528"/>
        </a:xfrm>
        <a:prstGeom prst="upArrowCallou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Здобуття незалежності. Конституція УРСР 1978р.</a:t>
          </a:r>
          <a:endParaRPr lang="uk-UA" sz="2500" kern="1200" dirty="0"/>
        </a:p>
      </dsp:txBody>
      <dsp:txXfrm rot="10800000">
        <a:off x="0" y="1321"/>
        <a:ext cx="7543800" cy="696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5E42A-7A23-4CDC-A1F1-C6353FFB453C}">
      <dsp:nvSpPr>
        <dsp:cNvPr id="0" name=""/>
        <dsp:cNvSpPr/>
      </dsp:nvSpPr>
      <dsp:spPr>
        <a:xfrm>
          <a:off x="0" y="1897"/>
          <a:ext cx="525658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63BC8-9AB6-40E7-89E9-3E5ED1FAFD46}">
      <dsp:nvSpPr>
        <dsp:cNvPr id="0" name=""/>
        <dsp:cNvSpPr/>
      </dsp:nvSpPr>
      <dsp:spPr>
        <a:xfrm>
          <a:off x="0" y="1897"/>
          <a:ext cx="5256583" cy="64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/>
            <a:t>Президент </a:t>
          </a:r>
          <a:r>
            <a:rPr lang="ru-RU" sz="1900" b="0" kern="1200" dirty="0" err="1" smtClean="0"/>
            <a:t>був</a:t>
          </a:r>
          <a:r>
            <a:rPr lang="ru-RU" sz="1900" b="0" kern="1200" dirty="0" smtClean="0"/>
            <a:t> главою </a:t>
          </a:r>
          <a:r>
            <a:rPr lang="ru-RU" sz="1900" b="0" kern="1200" dirty="0" err="1" smtClean="0"/>
            <a:t>виконавчої</a:t>
          </a:r>
          <a:r>
            <a:rPr lang="ru-RU" sz="1900" b="0" kern="1200" dirty="0" smtClean="0"/>
            <a:t> </a:t>
          </a:r>
          <a:r>
            <a:rPr lang="ru-RU" sz="1900" b="0" kern="1200" dirty="0" err="1" smtClean="0"/>
            <a:t>влади</a:t>
          </a:r>
          <a:endParaRPr lang="ru-RU" sz="1900" b="0" kern="1200" dirty="0"/>
        </a:p>
      </dsp:txBody>
      <dsp:txXfrm>
        <a:off x="0" y="1897"/>
        <a:ext cx="5256583" cy="647067"/>
      </dsp:txXfrm>
    </dsp:sp>
    <dsp:sp modelId="{92A59217-7825-4C0D-AE2E-66153BF6FA10}">
      <dsp:nvSpPr>
        <dsp:cNvPr id="0" name=""/>
        <dsp:cNvSpPr/>
      </dsp:nvSpPr>
      <dsp:spPr>
        <a:xfrm>
          <a:off x="0" y="648965"/>
          <a:ext cx="525658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A789D-08FB-4984-AE98-A6D40217B4FC}">
      <dsp:nvSpPr>
        <dsp:cNvPr id="0" name=""/>
        <dsp:cNvSpPr/>
      </dsp:nvSpPr>
      <dsp:spPr>
        <a:xfrm>
          <a:off x="0" y="648965"/>
          <a:ext cx="5256583" cy="64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пропонував</a:t>
          </a:r>
          <a:r>
            <a:rPr lang="ru-RU" sz="1900" kern="1200" dirty="0" smtClean="0"/>
            <a:t> для </a:t>
          </a:r>
          <a:r>
            <a:rPr lang="ru-RU" sz="1900" kern="1200" dirty="0" err="1" smtClean="0"/>
            <a:t>затвердження</a:t>
          </a:r>
          <a:r>
            <a:rPr lang="ru-RU" sz="1900" kern="1200" dirty="0" smtClean="0"/>
            <a:t> Верховною Радою кандидатуру </a:t>
          </a:r>
          <a:r>
            <a:rPr lang="ru-RU" sz="1900" kern="1200" dirty="0" err="1" smtClean="0"/>
            <a:t>Прем'єр-міністра</a:t>
          </a:r>
          <a:endParaRPr lang="uk-UA" sz="1900" kern="1200" dirty="0"/>
        </a:p>
      </dsp:txBody>
      <dsp:txXfrm>
        <a:off x="0" y="648965"/>
        <a:ext cx="5256583" cy="647067"/>
      </dsp:txXfrm>
    </dsp:sp>
    <dsp:sp modelId="{822CC8C8-50AD-4AFA-8FF4-8A0DA5908888}">
      <dsp:nvSpPr>
        <dsp:cNvPr id="0" name=""/>
        <dsp:cNvSpPr/>
      </dsp:nvSpPr>
      <dsp:spPr>
        <a:xfrm>
          <a:off x="0" y="1296032"/>
          <a:ext cx="525658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2DFAC-8CD5-4EF4-8FBE-1649328C80CB}">
      <dsp:nvSpPr>
        <dsp:cNvPr id="0" name=""/>
        <dsp:cNvSpPr/>
      </dsp:nvSpPr>
      <dsp:spPr>
        <a:xfrm>
          <a:off x="0" y="1296032"/>
          <a:ext cx="5256583" cy="64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організовував</a:t>
          </a:r>
          <a:r>
            <a:rPr lang="ru-RU" sz="1900" kern="1200" dirty="0" smtClean="0"/>
            <a:t> та </a:t>
          </a:r>
          <a:r>
            <a:rPr lang="ru-RU" sz="1900" kern="1200" dirty="0" err="1" smtClean="0"/>
            <a:t>ліквідовував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Міністерства</a:t>
          </a:r>
          <a:endParaRPr lang="uk-UA" sz="1900" kern="1200" dirty="0"/>
        </a:p>
      </dsp:txBody>
      <dsp:txXfrm>
        <a:off x="0" y="1296032"/>
        <a:ext cx="5256583" cy="647067"/>
      </dsp:txXfrm>
    </dsp:sp>
    <dsp:sp modelId="{A51D2D1C-17E3-42DA-A6BC-F906778799E6}">
      <dsp:nvSpPr>
        <dsp:cNvPr id="0" name=""/>
        <dsp:cNvSpPr/>
      </dsp:nvSpPr>
      <dsp:spPr>
        <a:xfrm>
          <a:off x="0" y="1943099"/>
          <a:ext cx="525658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B3DE5-409E-46CD-A536-E3CE8BC3BF54}">
      <dsp:nvSpPr>
        <dsp:cNvPr id="0" name=""/>
        <dsp:cNvSpPr/>
      </dsp:nvSpPr>
      <dsp:spPr>
        <a:xfrm>
          <a:off x="0" y="1943099"/>
          <a:ext cx="5256583" cy="64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скасовував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акти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Кабінету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міністрів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Міністерств</a:t>
          </a:r>
          <a:endParaRPr lang="uk-UA" sz="1900" kern="1200" dirty="0"/>
        </a:p>
      </dsp:txBody>
      <dsp:txXfrm>
        <a:off x="0" y="1943099"/>
        <a:ext cx="5256583" cy="647067"/>
      </dsp:txXfrm>
    </dsp:sp>
    <dsp:sp modelId="{9109D4B4-50AE-45CF-A681-1A824466639A}">
      <dsp:nvSpPr>
        <dsp:cNvPr id="0" name=""/>
        <dsp:cNvSpPr/>
      </dsp:nvSpPr>
      <dsp:spPr>
        <a:xfrm>
          <a:off x="0" y="2590167"/>
          <a:ext cx="525658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9AB38-E79F-4C7E-989B-8221AEDF0543}">
      <dsp:nvSpPr>
        <dsp:cNvPr id="0" name=""/>
        <dsp:cNvSpPr/>
      </dsp:nvSpPr>
      <dsp:spPr>
        <a:xfrm>
          <a:off x="0" y="2590167"/>
          <a:ext cx="5256583" cy="64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надавав на </a:t>
          </a:r>
          <a:r>
            <a:rPr lang="ru-RU" sz="1900" kern="1200" dirty="0" err="1" smtClean="0"/>
            <a:t>розгляд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Верховної</a:t>
          </a:r>
          <a:r>
            <a:rPr lang="ru-RU" sz="1900" kern="1200" dirty="0" smtClean="0"/>
            <a:t> Ради проект державного бюджету</a:t>
          </a:r>
          <a:endParaRPr lang="uk-UA" sz="1900" kern="1200" dirty="0"/>
        </a:p>
      </dsp:txBody>
      <dsp:txXfrm>
        <a:off x="0" y="2590167"/>
        <a:ext cx="5256583" cy="647067"/>
      </dsp:txXfrm>
    </dsp:sp>
    <dsp:sp modelId="{70CFC237-9170-4C76-A71F-6607DF20EA44}">
      <dsp:nvSpPr>
        <dsp:cNvPr id="0" name=""/>
        <dsp:cNvSpPr/>
      </dsp:nvSpPr>
      <dsp:spPr>
        <a:xfrm>
          <a:off x="0" y="3237234"/>
          <a:ext cx="525658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ACA3F-A665-4DCD-8BB1-0A8DEA921FC5}">
      <dsp:nvSpPr>
        <dsp:cNvPr id="0" name=""/>
        <dsp:cNvSpPr/>
      </dsp:nvSpPr>
      <dsp:spPr>
        <a:xfrm>
          <a:off x="0" y="3237234"/>
          <a:ext cx="5256583" cy="647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призначав</a:t>
          </a:r>
          <a:r>
            <a:rPr lang="ru-RU" sz="1900" kern="1200" dirty="0" smtClean="0"/>
            <a:t> голову фонду </a:t>
          </a:r>
          <a:r>
            <a:rPr lang="ru-RU" sz="1900" kern="1200" dirty="0" err="1" smtClean="0"/>
            <a:t>держмайна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Представників</a:t>
          </a:r>
          <a:r>
            <a:rPr lang="ru-RU" sz="1900" kern="1200" dirty="0" smtClean="0"/>
            <a:t> президента в областях.</a:t>
          </a:r>
          <a:endParaRPr lang="uk-UA" sz="1900" kern="1200" dirty="0"/>
        </a:p>
      </dsp:txBody>
      <dsp:txXfrm>
        <a:off x="0" y="3237234"/>
        <a:ext cx="5256583" cy="647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2EAE9-7C39-4251-B0F5-B7812736083A}">
      <dsp:nvSpPr>
        <dsp:cNvPr id="0" name=""/>
        <dsp:cNvSpPr/>
      </dsp:nvSpPr>
      <dsp:spPr>
        <a:xfrm>
          <a:off x="0" y="2250"/>
          <a:ext cx="7471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29EB3-8468-4846-AA5D-57F7F6FDCD85}">
      <dsp:nvSpPr>
        <dsp:cNvPr id="0" name=""/>
        <dsp:cNvSpPr/>
      </dsp:nvSpPr>
      <dsp:spPr>
        <a:xfrm>
          <a:off x="0" y="2250"/>
          <a:ext cx="7471792" cy="7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1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Президент формально перестав бути главою </a:t>
          </a:r>
          <a:r>
            <a:rPr lang="ru-RU" sz="2200" kern="1200" dirty="0" err="1" smtClean="0"/>
            <a:t>виконавчої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влади</a:t>
          </a:r>
          <a:r>
            <a:rPr lang="ru-RU" sz="2200" kern="1200" dirty="0" smtClean="0"/>
            <a:t>.</a:t>
          </a:r>
          <a:endParaRPr lang="uk-UA" sz="2200" kern="1200" dirty="0"/>
        </a:p>
      </dsp:txBody>
      <dsp:txXfrm>
        <a:off x="0" y="2250"/>
        <a:ext cx="7471792" cy="767335"/>
      </dsp:txXfrm>
    </dsp:sp>
    <dsp:sp modelId="{12DA90E0-B87D-4590-A65F-03F2FF75D10B}">
      <dsp:nvSpPr>
        <dsp:cNvPr id="0" name=""/>
        <dsp:cNvSpPr/>
      </dsp:nvSpPr>
      <dsp:spPr>
        <a:xfrm>
          <a:off x="0" y="769585"/>
          <a:ext cx="7471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A92F2-65B3-4EFA-B706-B810AB0BB7D1}">
      <dsp:nvSpPr>
        <dsp:cNvPr id="0" name=""/>
        <dsp:cNvSpPr/>
      </dsp:nvSpPr>
      <dsp:spPr>
        <a:xfrm>
          <a:off x="0" y="769585"/>
          <a:ext cx="7471792" cy="7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1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залишив</a:t>
          </a:r>
          <a:r>
            <a:rPr lang="ru-RU" sz="2200" kern="1200" dirty="0" smtClean="0"/>
            <a:t> за собою право </a:t>
          </a:r>
          <a:r>
            <a:rPr lang="ru-RU" sz="2200" kern="1200" dirty="0" err="1" smtClean="0"/>
            <a:t>призначати</a:t>
          </a:r>
          <a:r>
            <a:rPr lang="ru-RU" sz="2200" kern="1200" dirty="0" smtClean="0"/>
            <a:t> за </a:t>
          </a:r>
          <a:r>
            <a:rPr lang="ru-RU" sz="2200" kern="1200" dirty="0" err="1" smtClean="0"/>
            <a:t>згодою</a:t>
          </a:r>
          <a:r>
            <a:rPr lang="ru-RU" sz="2200" kern="1200" dirty="0" smtClean="0"/>
            <a:t> парламенту </a:t>
          </a:r>
          <a:r>
            <a:rPr lang="ru-RU" sz="2200" kern="1200" dirty="0" err="1" smtClean="0"/>
            <a:t>Прем'єр-міністра</a:t>
          </a:r>
          <a:r>
            <a:rPr lang="ru-RU" sz="2200" kern="1200" dirty="0" smtClean="0"/>
            <a:t>, а за </a:t>
          </a:r>
          <a:r>
            <a:rPr lang="ru-RU" sz="2200" kern="1200" dirty="0" err="1" smtClean="0"/>
            <a:t>його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поданням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призначати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Міністрів</a:t>
          </a:r>
          <a:endParaRPr lang="uk-UA" sz="2200" kern="1200" dirty="0"/>
        </a:p>
      </dsp:txBody>
      <dsp:txXfrm>
        <a:off x="0" y="769585"/>
        <a:ext cx="7471792" cy="767335"/>
      </dsp:txXfrm>
    </dsp:sp>
    <dsp:sp modelId="{BF059C57-29F2-47F7-BA00-3A67DECB80A3}">
      <dsp:nvSpPr>
        <dsp:cNvPr id="0" name=""/>
        <dsp:cNvSpPr/>
      </dsp:nvSpPr>
      <dsp:spPr>
        <a:xfrm>
          <a:off x="0" y="1536920"/>
          <a:ext cx="7471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2238B-3F36-4B5C-942F-88B0566E624C}">
      <dsp:nvSpPr>
        <dsp:cNvPr id="0" name=""/>
        <dsp:cNvSpPr/>
      </dsp:nvSpPr>
      <dsp:spPr>
        <a:xfrm>
          <a:off x="0" y="1536920"/>
          <a:ext cx="7471792" cy="7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1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збереглось</a:t>
          </a:r>
          <a:r>
            <a:rPr lang="ru-RU" sz="2200" kern="1200" dirty="0" smtClean="0"/>
            <a:t> право </a:t>
          </a:r>
          <a:r>
            <a:rPr lang="ru-RU" sz="2200" kern="1200" dirty="0" err="1" smtClean="0"/>
            <a:t>скасовувати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акти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Кабінету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Міністрів</a:t>
          </a:r>
          <a:r>
            <a:rPr lang="ru-RU" sz="2200" kern="1200" dirty="0" smtClean="0"/>
            <a:t>.</a:t>
          </a:r>
          <a:endParaRPr lang="uk-UA" sz="2200" kern="1200" dirty="0"/>
        </a:p>
      </dsp:txBody>
      <dsp:txXfrm>
        <a:off x="0" y="1536920"/>
        <a:ext cx="7471792" cy="767335"/>
      </dsp:txXfrm>
    </dsp:sp>
    <dsp:sp modelId="{70FCD747-B251-426B-8D9D-1E69B97088E8}">
      <dsp:nvSpPr>
        <dsp:cNvPr id="0" name=""/>
        <dsp:cNvSpPr/>
      </dsp:nvSpPr>
      <dsp:spPr>
        <a:xfrm>
          <a:off x="0" y="2304256"/>
          <a:ext cx="7471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8A065-E99E-4C16-80B9-1F4B588111F5}">
      <dsp:nvSpPr>
        <dsp:cNvPr id="0" name=""/>
        <dsp:cNvSpPr/>
      </dsp:nvSpPr>
      <dsp:spPr>
        <a:xfrm>
          <a:off x="0" y="2304255"/>
          <a:ext cx="7471792" cy="7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1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втрачав</a:t>
          </a:r>
          <a:r>
            <a:rPr lang="ru-RU" sz="2200" kern="1200" dirty="0" smtClean="0"/>
            <a:t> право </a:t>
          </a:r>
          <a:r>
            <a:rPr lang="ru-RU" sz="2200" kern="1200" dirty="0" err="1" smtClean="0"/>
            <a:t>одноосібно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призначати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голів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місцевих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державних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адміністрацій</a:t>
          </a:r>
          <a:endParaRPr lang="uk-UA" sz="2200" kern="1200" dirty="0"/>
        </a:p>
      </dsp:txBody>
      <dsp:txXfrm>
        <a:off x="0" y="2304255"/>
        <a:ext cx="7471792" cy="767335"/>
      </dsp:txXfrm>
    </dsp:sp>
    <dsp:sp modelId="{E5D3D825-6868-4FF2-90F0-A0797CF0BB60}">
      <dsp:nvSpPr>
        <dsp:cNvPr id="0" name=""/>
        <dsp:cNvSpPr/>
      </dsp:nvSpPr>
      <dsp:spPr>
        <a:xfrm>
          <a:off x="0" y="3071591"/>
          <a:ext cx="7471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0F0DC-7C1B-4890-9182-D0BEFE493616}">
      <dsp:nvSpPr>
        <dsp:cNvPr id="0" name=""/>
        <dsp:cNvSpPr/>
      </dsp:nvSpPr>
      <dsp:spPr>
        <a:xfrm>
          <a:off x="0" y="3071591"/>
          <a:ext cx="7471792" cy="7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1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дістав</a:t>
          </a:r>
          <a:r>
            <a:rPr lang="ru-RU" sz="2200" kern="1200" dirty="0" smtClean="0"/>
            <a:t> право </a:t>
          </a:r>
          <a:r>
            <a:rPr lang="ru-RU" sz="2200" kern="1200" dirty="0" err="1" smtClean="0"/>
            <a:t>призначати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шістьох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членів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новостворений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тоді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ще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Конституційного</a:t>
          </a:r>
          <a:r>
            <a:rPr lang="ru-RU" sz="2200" kern="1200" dirty="0" smtClean="0"/>
            <a:t> суду. </a:t>
          </a:r>
          <a:endParaRPr lang="uk-UA" sz="2200" kern="1200" dirty="0"/>
        </a:p>
      </dsp:txBody>
      <dsp:txXfrm>
        <a:off x="0" y="3071591"/>
        <a:ext cx="7471792" cy="767335"/>
      </dsp:txXfrm>
    </dsp:sp>
    <dsp:sp modelId="{02488A32-359B-4BAB-84DA-5662E4117FF9}">
      <dsp:nvSpPr>
        <dsp:cNvPr id="0" name=""/>
        <dsp:cNvSpPr/>
      </dsp:nvSpPr>
      <dsp:spPr>
        <a:xfrm>
          <a:off x="0" y="3838926"/>
          <a:ext cx="74717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7BBE1-E3E5-4384-975D-EFBC25A00EC1}">
      <dsp:nvSpPr>
        <dsp:cNvPr id="0" name=""/>
        <dsp:cNvSpPr/>
      </dsp:nvSpPr>
      <dsp:spPr>
        <a:xfrm>
          <a:off x="0" y="3838926"/>
          <a:ext cx="7471792" cy="76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1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дістав</a:t>
          </a:r>
          <a:r>
            <a:rPr lang="ru-RU" sz="2200" kern="1200" dirty="0" smtClean="0"/>
            <a:t> право </a:t>
          </a:r>
          <a:r>
            <a:rPr lang="ru-RU" sz="2200" kern="1200" dirty="0" err="1" smtClean="0"/>
            <a:t>призначати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суддів</a:t>
          </a:r>
          <a:r>
            <a:rPr lang="ru-RU" sz="2200" kern="1200" dirty="0" smtClean="0"/>
            <a:t> на </a:t>
          </a:r>
          <a:r>
            <a:rPr lang="ru-RU" sz="2200" kern="1200" dirty="0" err="1" smtClean="0"/>
            <a:t>перший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випробувальний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п'ятирічний</a:t>
          </a:r>
          <a:r>
            <a:rPr lang="ru-RU" sz="2200" kern="1200" dirty="0" smtClean="0"/>
            <a:t> строк.</a:t>
          </a:r>
          <a:endParaRPr lang="uk-UA" sz="2200" kern="1200" dirty="0"/>
        </a:p>
      </dsp:txBody>
      <dsp:txXfrm>
        <a:off x="0" y="3838926"/>
        <a:ext cx="7471792" cy="767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B2F30-9F59-4677-A046-E900F912C36C}">
      <dsp:nvSpPr>
        <dsp:cNvPr id="0" name=""/>
        <dsp:cNvSpPr/>
      </dsp:nvSpPr>
      <dsp:spPr>
        <a:xfrm>
          <a:off x="0" y="104"/>
          <a:ext cx="5095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9CCBB-26B6-4F0F-B006-BDDFEDBAFE3F}">
      <dsp:nvSpPr>
        <dsp:cNvPr id="0" name=""/>
        <dsp:cNvSpPr/>
      </dsp:nvSpPr>
      <dsp:spPr>
        <a:xfrm>
          <a:off x="0" y="104"/>
          <a:ext cx="5095528" cy="667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Україна стала парламентсько-президентською республікою.</a:t>
          </a:r>
          <a:endParaRPr lang="uk-UA" sz="1800" kern="1200" dirty="0"/>
        </a:p>
      </dsp:txBody>
      <dsp:txXfrm>
        <a:off x="0" y="104"/>
        <a:ext cx="5095528" cy="667131"/>
      </dsp:txXfrm>
    </dsp:sp>
    <dsp:sp modelId="{0CA27601-6D8B-4FA1-A37E-86DAE2D079CD}">
      <dsp:nvSpPr>
        <dsp:cNvPr id="0" name=""/>
        <dsp:cNvSpPr/>
      </dsp:nvSpPr>
      <dsp:spPr>
        <a:xfrm>
          <a:off x="0" y="667235"/>
          <a:ext cx="5095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FAE5A-0C65-4A06-A73E-EB1FCFFA815E}">
      <dsp:nvSpPr>
        <dsp:cNvPr id="0" name=""/>
        <dsp:cNvSpPr/>
      </dsp:nvSpPr>
      <dsp:spPr>
        <a:xfrm>
          <a:off x="0" y="667235"/>
          <a:ext cx="5095528" cy="200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Президент отримав право розпустити парламент у випадку, коли протягом одного місяця у Верховній Раді України не сформовано коаліцію депутатських фракцій та протягом 60 днів після відставки Кабінету Міністрів України не сформовано персональний склад Кабінету Міністрів України.</a:t>
          </a:r>
          <a:endParaRPr lang="uk-UA" sz="1800" kern="1200" dirty="0"/>
        </a:p>
      </dsp:txBody>
      <dsp:txXfrm>
        <a:off x="0" y="667235"/>
        <a:ext cx="5095528" cy="2006590"/>
      </dsp:txXfrm>
    </dsp:sp>
    <dsp:sp modelId="{4EC73887-06F4-4700-A7C2-330B18556DB9}">
      <dsp:nvSpPr>
        <dsp:cNvPr id="0" name=""/>
        <dsp:cNvSpPr/>
      </dsp:nvSpPr>
      <dsp:spPr>
        <a:xfrm>
          <a:off x="0" y="2673825"/>
          <a:ext cx="50955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35482-0CC7-497F-8001-965D38BD2BDE}">
      <dsp:nvSpPr>
        <dsp:cNvPr id="0" name=""/>
        <dsp:cNvSpPr/>
      </dsp:nvSpPr>
      <dsp:spPr>
        <a:xfrm>
          <a:off x="0" y="2673825"/>
          <a:ext cx="5095528" cy="200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закон «Про </a:t>
          </a:r>
          <a:r>
            <a:rPr lang="ru-RU" sz="1800" kern="1200" dirty="0" err="1" smtClean="0"/>
            <a:t>кабінет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міністрів</a:t>
          </a:r>
          <a:r>
            <a:rPr lang="ru-RU" sz="1800" kern="1200" dirty="0" smtClean="0"/>
            <a:t>» </a:t>
          </a:r>
          <a:r>
            <a:rPr lang="ru-RU" sz="1800" kern="1200" dirty="0" err="1" smtClean="0"/>
            <a:t>від</a:t>
          </a:r>
          <a:r>
            <a:rPr lang="ru-RU" sz="1800" kern="1200" dirty="0" smtClean="0"/>
            <a:t> 2007 р. </a:t>
          </a:r>
          <a:r>
            <a:rPr lang="ru-RU" sz="1800" kern="1200" dirty="0" err="1" smtClean="0"/>
            <a:t>який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був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прийнятий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виконання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змін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конституції</a:t>
          </a:r>
          <a:r>
            <a:rPr lang="ru-RU" sz="1800" kern="1200" dirty="0" smtClean="0"/>
            <a:t> і </a:t>
          </a:r>
          <a:r>
            <a:rPr lang="ru-RU" sz="1800" kern="1200" dirty="0" err="1" smtClean="0"/>
            <a:t>звужував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повноваження</a:t>
          </a:r>
          <a:r>
            <a:rPr lang="ru-RU" sz="1800" kern="1200" dirty="0" smtClean="0"/>
            <a:t> Президента </a:t>
          </a:r>
          <a:r>
            <a:rPr lang="ru-RU" sz="1800" kern="1200" dirty="0" err="1" smtClean="0"/>
            <a:t>України</a:t>
          </a:r>
          <a:r>
            <a:rPr lang="ru-RU" sz="1800" kern="1200" dirty="0" smtClean="0"/>
            <a:t>.</a:t>
          </a:r>
          <a:endParaRPr lang="uk-UA" sz="1800" kern="1200" dirty="0"/>
        </a:p>
      </dsp:txBody>
      <dsp:txXfrm>
        <a:off x="0" y="2673825"/>
        <a:ext cx="5095528" cy="20065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AEF07-C946-4766-8DB5-B8575FAA43B2}">
      <dsp:nvSpPr>
        <dsp:cNvPr id="0" name=""/>
        <dsp:cNvSpPr/>
      </dsp:nvSpPr>
      <dsp:spPr>
        <a:xfrm>
          <a:off x="0" y="3001"/>
          <a:ext cx="5616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35E4C-5948-4048-AF2D-3998826B90C8}">
      <dsp:nvSpPr>
        <dsp:cNvPr id="0" name=""/>
        <dsp:cNvSpPr/>
      </dsp:nvSpPr>
      <dsp:spPr>
        <a:xfrm>
          <a:off x="0" y="3001"/>
          <a:ext cx="5616624" cy="892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1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 </a:t>
          </a:r>
          <a:r>
            <a:rPr lang="ru-RU" sz="1900" kern="1200" dirty="0" err="1" smtClean="0"/>
            <a:t>відміною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конституційної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реформи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значення</a:t>
          </a:r>
          <a:r>
            <a:rPr lang="ru-RU" sz="1900" kern="1200" dirty="0" smtClean="0"/>
            <a:t> і вага Президента </a:t>
          </a:r>
          <a:r>
            <a:rPr lang="ru-RU" sz="1900" kern="1200" dirty="0" err="1" smtClean="0"/>
            <a:t>України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значно</a:t>
          </a:r>
          <a:r>
            <a:rPr lang="ru-RU" sz="1900" kern="1200" dirty="0" smtClean="0"/>
            <a:t> посилилась.</a:t>
          </a:r>
          <a:endParaRPr lang="uk-UA" sz="1900" kern="1200" dirty="0"/>
        </a:p>
      </dsp:txBody>
      <dsp:txXfrm>
        <a:off x="0" y="3001"/>
        <a:ext cx="5616624" cy="892602"/>
      </dsp:txXfrm>
    </dsp:sp>
    <dsp:sp modelId="{79B9A568-EB5A-4285-983F-0B236CA4A67C}">
      <dsp:nvSpPr>
        <dsp:cNvPr id="0" name=""/>
        <dsp:cNvSpPr/>
      </dsp:nvSpPr>
      <dsp:spPr>
        <a:xfrm>
          <a:off x="0" y="895603"/>
          <a:ext cx="5616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F6DA4-47FD-4C99-BA2F-52CC22B06DB9}">
      <dsp:nvSpPr>
        <dsp:cNvPr id="0" name=""/>
        <dsp:cNvSpPr/>
      </dsp:nvSpPr>
      <dsp:spPr>
        <a:xfrm>
          <a:off x="0" y="895603"/>
          <a:ext cx="5616624" cy="1181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1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 </a:t>
          </a:r>
          <a:r>
            <a:rPr lang="ru-RU" sz="1900" kern="1200" dirty="0" err="1" smtClean="0"/>
            <a:t>виконання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змін</a:t>
          </a:r>
          <a:r>
            <a:rPr lang="ru-RU" sz="1900" kern="1200" dirty="0" smtClean="0"/>
            <a:t> до </a:t>
          </a:r>
          <a:r>
            <a:rPr lang="ru-RU" sz="1900" kern="1200" dirty="0" err="1" smtClean="0"/>
            <a:t>конституції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був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прийнятий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новий</a:t>
          </a:r>
          <a:r>
            <a:rPr lang="ru-RU" sz="1900" kern="1200" dirty="0" smtClean="0"/>
            <a:t> закон «Про Регламент </a:t>
          </a:r>
          <a:r>
            <a:rPr lang="ru-RU" sz="1900" kern="1200" dirty="0" err="1" smtClean="0"/>
            <a:t>Верховної</a:t>
          </a:r>
          <a:r>
            <a:rPr lang="ru-RU" sz="1900" kern="1200" dirty="0" smtClean="0"/>
            <a:t> Ради </a:t>
          </a:r>
          <a:r>
            <a:rPr lang="ru-RU" sz="1900" kern="1200" dirty="0" err="1" smtClean="0"/>
            <a:t>України</a:t>
          </a:r>
          <a:r>
            <a:rPr lang="ru-RU" sz="1900" kern="1200" dirty="0" smtClean="0"/>
            <a:t>», закон «Про </a:t>
          </a:r>
          <a:r>
            <a:rPr lang="ru-RU" sz="1900" kern="1200" dirty="0" err="1" smtClean="0"/>
            <a:t>Кабінет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Міністрів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України</a:t>
          </a:r>
          <a:r>
            <a:rPr lang="ru-RU" sz="1900" kern="1200" dirty="0" smtClean="0"/>
            <a:t>»</a:t>
          </a:r>
          <a:endParaRPr lang="uk-UA" sz="1900" kern="1200" dirty="0"/>
        </a:p>
      </dsp:txBody>
      <dsp:txXfrm>
        <a:off x="0" y="895603"/>
        <a:ext cx="5616624" cy="1181614"/>
      </dsp:txXfrm>
    </dsp:sp>
    <dsp:sp modelId="{84E23D9A-6925-4252-B203-32C0F896DE75}">
      <dsp:nvSpPr>
        <dsp:cNvPr id="0" name=""/>
        <dsp:cNvSpPr/>
      </dsp:nvSpPr>
      <dsp:spPr>
        <a:xfrm>
          <a:off x="0" y="2077218"/>
          <a:ext cx="5616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72B21-BA54-4D21-A041-A89718CAF240}">
      <dsp:nvSpPr>
        <dsp:cNvPr id="0" name=""/>
        <dsp:cNvSpPr/>
      </dsp:nvSpPr>
      <dsp:spPr>
        <a:xfrm>
          <a:off x="0" y="2077218"/>
          <a:ext cx="5616624" cy="824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1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Президент (</a:t>
          </a:r>
          <a:r>
            <a:rPr lang="ru-RU" sz="1900" kern="1200" dirty="0" err="1" smtClean="0"/>
            <a:t>фактично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хоча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цього</a:t>
          </a:r>
          <a:r>
            <a:rPr lang="ru-RU" sz="1900" kern="1200" dirty="0" smtClean="0"/>
            <a:t> не записано у </a:t>
          </a:r>
          <a:r>
            <a:rPr lang="ru-RU" sz="1900" kern="1200" dirty="0" err="1" smtClean="0"/>
            <a:t>конституції</a:t>
          </a:r>
          <a:r>
            <a:rPr lang="ru-RU" sz="1900" kern="1200" dirty="0" smtClean="0"/>
            <a:t>) став головою </a:t>
          </a:r>
          <a:r>
            <a:rPr lang="ru-RU" sz="1900" kern="1200" dirty="0" err="1" smtClean="0"/>
            <a:t>виконавчої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влади</a:t>
          </a:r>
          <a:r>
            <a:rPr lang="ru-RU" sz="1900" kern="1200" dirty="0" smtClean="0"/>
            <a:t>. </a:t>
          </a:r>
          <a:endParaRPr lang="uk-UA" sz="1900" kern="1200" dirty="0"/>
        </a:p>
      </dsp:txBody>
      <dsp:txXfrm>
        <a:off x="0" y="2077218"/>
        <a:ext cx="5616624" cy="824712"/>
      </dsp:txXfrm>
    </dsp:sp>
    <dsp:sp modelId="{83DCDDB6-C3E3-4095-B298-F65303D3AA0D}">
      <dsp:nvSpPr>
        <dsp:cNvPr id="0" name=""/>
        <dsp:cNvSpPr/>
      </dsp:nvSpPr>
      <dsp:spPr>
        <a:xfrm>
          <a:off x="0" y="2901930"/>
          <a:ext cx="56166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BE043-5A45-4F2C-B665-2963FA9F2C97}">
      <dsp:nvSpPr>
        <dsp:cNvPr id="0" name=""/>
        <dsp:cNvSpPr/>
      </dsp:nvSpPr>
      <dsp:spPr>
        <a:xfrm>
          <a:off x="0" y="2901930"/>
          <a:ext cx="5616624" cy="1415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1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Маючи</a:t>
          </a:r>
          <a:r>
            <a:rPr lang="ru-RU" sz="1900" kern="1200" dirty="0" smtClean="0"/>
            <a:t> свою </a:t>
          </a:r>
          <a:r>
            <a:rPr lang="ru-RU" sz="1900" kern="1200" dirty="0" err="1" smtClean="0"/>
            <a:t>більшість</a:t>
          </a:r>
          <a:r>
            <a:rPr lang="ru-RU" sz="1900" kern="1200" dirty="0" smtClean="0"/>
            <a:t> у </a:t>
          </a:r>
          <a:r>
            <a:rPr lang="ru-RU" sz="1900" kern="1200" dirty="0" err="1" smtClean="0"/>
            <a:t>Верховній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Раді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України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законопроекти</a:t>
          </a:r>
          <a:r>
            <a:rPr lang="ru-RU" sz="1900" kern="1200" dirty="0" smtClean="0"/>
            <a:t>, </a:t>
          </a:r>
          <a:r>
            <a:rPr lang="ru-RU" sz="1900" kern="1200" dirty="0" err="1" smtClean="0"/>
            <a:t>Кабінету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міністрів</a:t>
          </a:r>
          <a:r>
            <a:rPr lang="ru-RU" sz="1900" kern="1200" dirty="0" smtClean="0"/>
            <a:t> Президента </a:t>
          </a:r>
          <a:r>
            <a:rPr lang="ru-RU" sz="1900" kern="1200" dirty="0" err="1" smtClean="0"/>
            <a:t>приймаються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відразу</a:t>
          </a:r>
          <a:r>
            <a:rPr lang="ru-RU" sz="1900" kern="1200" dirty="0" smtClean="0"/>
            <a:t> у другому </a:t>
          </a:r>
          <a:r>
            <a:rPr lang="ru-RU" sz="1900" kern="1200" dirty="0" err="1" smtClean="0"/>
            <a:t>читанні</a:t>
          </a:r>
          <a:r>
            <a:rPr lang="ru-RU" sz="1900" kern="1200" dirty="0" smtClean="0"/>
            <a:t>, з </a:t>
          </a:r>
          <a:r>
            <a:rPr lang="ru-RU" sz="1900" kern="1200" dirty="0" err="1" smtClean="0"/>
            <a:t>трох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можливих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передбачених</a:t>
          </a:r>
          <a:r>
            <a:rPr lang="ru-RU" sz="1900" kern="1200" dirty="0" smtClean="0"/>
            <a:t> регламентом </a:t>
          </a:r>
          <a:r>
            <a:rPr lang="ru-RU" sz="1900" kern="1200" dirty="0" err="1" smtClean="0"/>
            <a:t>Верховної</a:t>
          </a:r>
          <a:r>
            <a:rPr lang="ru-RU" sz="1900" kern="1200" dirty="0" smtClean="0"/>
            <a:t> Ради </a:t>
          </a:r>
          <a:r>
            <a:rPr lang="ru-RU" sz="1900" kern="1200" dirty="0" err="1" smtClean="0"/>
            <a:t>України</a:t>
          </a:r>
          <a:r>
            <a:rPr lang="ru-RU" sz="1900" kern="1200" dirty="0" smtClean="0"/>
            <a:t>.</a:t>
          </a:r>
          <a:endParaRPr lang="uk-UA" sz="1900" kern="1200" dirty="0"/>
        </a:p>
      </dsp:txBody>
      <dsp:txXfrm>
        <a:off x="0" y="2901930"/>
        <a:ext cx="5616624" cy="1415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560840" cy="2520280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/>
              <a:t>Трансформації</a:t>
            </a:r>
            <a:r>
              <a:rPr lang="ru-RU" sz="4800" dirty="0" smtClean="0"/>
              <a:t> </a:t>
            </a:r>
            <a:r>
              <a:rPr lang="ru-RU" sz="4800" dirty="0" err="1" smtClean="0"/>
              <a:t>повноважень</a:t>
            </a:r>
            <a:r>
              <a:rPr lang="ru-RU" sz="4800" dirty="0" smtClean="0"/>
              <a:t> Президента та Парламенту в </a:t>
            </a:r>
            <a:r>
              <a:rPr lang="ru-RU" sz="4800" dirty="0" err="1" smtClean="0"/>
              <a:t>Україні</a:t>
            </a:r>
            <a:endParaRPr lang="uk-UA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4464496" cy="1129680"/>
          </a:xfrm>
        </p:spPr>
        <p:txBody>
          <a:bodyPr>
            <a:normAutofit/>
          </a:bodyPr>
          <a:lstStyle/>
          <a:p>
            <a:pPr algn="l"/>
            <a:r>
              <a:rPr lang="uk-UA" sz="2000" i="1" dirty="0" smtClean="0"/>
              <a:t>Підготувала учениця 11-Б класу</a:t>
            </a:r>
          </a:p>
          <a:p>
            <a:pPr algn="l"/>
            <a:r>
              <a:rPr lang="uk-UA" sz="2000" i="1" dirty="0" smtClean="0"/>
              <a:t>Пархомова Юлія</a:t>
            </a:r>
            <a:endParaRPr lang="uk-UA" sz="2000" i="1" dirty="0"/>
          </a:p>
        </p:txBody>
      </p:sp>
      <p:pic>
        <p:nvPicPr>
          <p:cNvPr id="1026" name="Picture 2" descr="http://news2000.com.ua/ni/2/22/226169/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36" y="-20068"/>
            <a:ext cx="2522124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.interakt.md/content/news/big/opozitia-ucraineana-a-initiat-procedura-de-demitere-a-guvernului-1363963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7" y="1564109"/>
            <a:ext cx="2522124" cy="141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lcomart.com/img/news/2007/06/71%5B141331%5D%28220x170%2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60" y="8176"/>
            <a:ext cx="2537048" cy="155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usinessua.com/uploads/dsn/fb/bd/001/1346741923_kabmin_24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08" y="8176"/>
            <a:ext cx="2413932" cy="1555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dcz.gov.ua/dnp/img/announcephoto?announceId=33045&amp;imageType=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002" y="1564109"/>
            <a:ext cx="2559606" cy="141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79" y="1642208"/>
            <a:ext cx="2248784" cy="14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8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60648"/>
            <a:ext cx="5833864" cy="1600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Президент України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7543800" cy="3168352"/>
          </a:xfrm>
          <a:solidFill>
            <a:schemeClr val="accent1">
              <a:alpha val="25000"/>
            </a:schemeClr>
          </a:solidFill>
          <a:effectLst/>
        </p:spPr>
        <p:txBody>
          <a:bodyPr/>
          <a:lstStyle/>
          <a:p>
            <a:pPr algn="ctr"/>
            <a:r>
              <a:rPr lang="uk-UA" sz="2800" b="1" dirty="0"/>
              <a:t>Президент України </a:t>
            </a:r>
            <a:r>
              <a:rPr lang="uk-UA" sz="2800" dirty="0"/>
              <a:t>— </a:t>
            </a:r>
            <a:r>
              <a:rPr lang="uk-UA" sz="2800" dirty="0" smtClean="0"/>
              <a:t>посадова </a:t>
            </a:r>
            <a:r>
              <a:rPr lang="uk-UA" sz="2800" dirty="0"/>
              <a:t>особа в </a:t>
            </a:r>
            <a:r>
              <a:rPr lang="uk-UA" sz="2800" dirty="0" smtClean="0"/>
              <a:t>Україні, наділена </a:t>
            </a:r>
            <a:r>
              <a:rPr lang="uk-UA" sz="2800" dirty="0"/>
              <a:t>правом виступати від її </a:t>
            </a:r>
            <a:r>
              <a:rPr lang="uk-UA" sz="2800" dirty="0" smtClean="0"/>
              <a:t>імені; Президент </a:t>
            </a:r>
            <a:r>
              <a:rPr lang="uk-UA" sz="2800" dirty="0"/>
              <a:t>України є гарантом державного суверенітету, територіальної цілісності України, додержання Конституції України, прав і свобод </a:t>
            </a:r>
            <a:r>
              <a:rPr lang="uk-UA" sz="2800" dirty="0" smtClean="0"/>
              <a:t>людини.</a:t>
            </a:r>
            <a:endParaRPr lang="uk-UA" sz="2800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0797"/>
            <a:ext cx="1524000" cy="146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2" y="0"/>
            <a:ext cx="9175932" cy="6858000"/>
          </a:xfrm>
        </p:spPr>
      </p:pic>
    </p:spTree>
    <p:extLst>
      <p:ext uri="{BB962C8B-B14F-4D97-AF65-F5344CB8AC3E}">
        <p14:creationId xmlns:p14="http://schemas.microsoft.com/office/powerpoint/2010/main" val="57470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626424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err="1"/>
              <a:t>Розвиток</a:t>
            </a:r>
            <a:r>
              <a:rPr lang="ru-RU" sz="4900" b="1" dirty="0"/>
              <a:t> </a:t>
            </a:r>
            <a:r>
              <a:rPr lang="ru-RU" sz="4900" b="1" dirty="0" err="1"/>
              <a:t>інституту</a:t>
            </a:r>
            <a:r>
              <a:rPr lang="ru-RU" sz="4900" b="1" dirty="0"/>
              <a:t> Президента в </a:t>
            </a:r>
            <a:r>
              <a:rPr lang="ru-RU" sz="4900" b="1" dirty="0" err="1"/>
              <a:t>Україні</a:t>
            </a:r>
            <a:r>
              <a:rPr lang="ru-RU" b="1" dirty="0"/>
              <a:t/>
            </a:r>
            <a:br>
              <a:rPr lang="ru-RU" b="1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770522"/>
              </p:ext>
            </p:extLst>
          </p:nvPr>
        </p:nvGraphicFramePr>
        <p:xfrm>
          <a:off x="971600" y="198884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59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800" cy="864096"/>
          </a:xfrm>
          <a:solidFill>
            <a:schemeClr val="bg2">
              <a:lumMod val="60000"/>
              <a:lumOff val="40000"/>
              <a:alpha val="88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/>
              <a:t>Посада президента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запроваджена</a:t>
            </a:r>
            <a:r>
              <a:rPr lang="ru-RU" sz="2400" dirty="0"/>
              <a:t> </a:t>
            </a:r>
            <a:r>
              <a:rPr lang="ru-RU" sz="2400" dirty="0" err="1"/>
              <a:t>змінами</a:t>
            </a:r>
            <a:r>
              <a:rPr lang="ru-RU" sz="2400" dirty="0"/>
              <a:t> до </a:t>
            </a:r>
            <a:r>
              <a:rPr lang="ru-RU" sz="2400" dirty="0" err="1"/>
              <a:t>Конституції</a:t>
            </a:r>
            <a:r>
              <a:rPr lang="ru-RU" sz="2400" dirty="0"/>
              <a:t> УРСР 1978 р.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1991р.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870991"/>
              </p:ext>
            </p:extLst>
          </p:nvPr>
        </p:nvGraphicFramePr>
        <p:xfrm>
          <a:off x="2915816" y="1628800"/>
          <a:ext cx="5256584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1565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6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576064"/>
          </a:xfrm>
          <a:solidFill>
            <a:schemeClr val="bg2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Прийняття</a:t>
            </a:r>
            <a:r>
              <a:rPr lang="uk-UA" sz="3600" dirty="0" smtClean="0"/>
              <a:t> </a:t>
            </a:r>
            <a:r>
              <a:rPr lang="uk-UA" sz="3200" dirty="0" smtClean="0"/>
              <a:t>Конституції 1996 року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104605"/>
              </p:ext>
            </p:extLst>
          </p:nvPr>
        </p:nvGraphicFramePr>
        <p:xfrm>
          <a:off x="827584" y="1196752"/>
          <a:ext cx="7471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14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576064"/>
          </a:xfrm>
          <a:solidFill>
            <a:schemeClr val="bg2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Конституційна реформа 2004</a:t>
            </a:r>
            <a:endParaRPr lang="uk-UA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422036"/>
              </p:ext>
            </p:extLst>
          </p:nvPr>
        </p:nvGraphicFramePr>
        <p:xfrm>
          <a:off x="755576" y="1340768"/>
          <a:ext cx="50955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19" y="1772816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6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60840" cy="576064"/>
          </a:xfrm>
          <a:solidFill>
            <a:schemeClr val="bg2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Відміна Конституційної реформи 2004 </a:t>
            </a:r>
            <a:endParaRPr lang="uk-UA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348238"/>
              </p:ext>
            </p:extLst>
          </p:nvPr>
        </p:nvGraphicFramePr>
        <p:xfrm>
          <a:off x="827584" y="1484784"/>
          <a:ext cx="56166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44824"/>
            <a:ext cx="2160240" cy="248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9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781800" cy="1224136"/>
          </a:xfrm>
        </p:spPr>
        <p:txBody>
          <a:bodyPr/>
          <a:lstStyle/>
          <a:p>
            <a:r>
              <a:rPr lang="uk-UA" dirty="0" smtClean="0"/>
              <a:t>Висновки: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543800" cy="3886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Отже, можна сказати, що становлення інституту Президента та Парламенту відбувалось у чотири етапи. 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Кожен Президент прагнув внести зміни до Конституції щодо  власних повноважень та повноважень Кабміну та ВР, з метою поліпшення функціонування виконавчої влади.</a:t>
            </a:r>
          </a:p>
          <a:p>
            <a:pPr algn="just"/>
            <a:endParaRPr lang="uk-UA" dirty="0" smtClean="0"/>
          </a:p>
          <a:p>
            <a:pPr algn="just"/>
            <a:r>
              <a:rPr lang="uk-UA" dirty="0" smtClean="0"/>
              <a:t>На етапах коли чинною була Конституція УРСР та на етапі відміни конституційної реформи головою виконавчої влади вважався Президент, в той час коли за прийняття </a:t>
            </a:r>
            <a:r>
              <a:rPr lang="uk-UA" dirty="0"/>
              <a:t>К</a:t>
            </a:r>
            <a:r>
              <a:rPr lang="uk-UA" dirty="0" smtClean="0"/>
              <a:t>онституції 1996 та за конституційної реформи були значно збільшилось значення Парламенту.</a:t>
            </a:r>
          </a:p>
        </p:txBody>
      </p:sp>
    </p:spTree>
    <p:extLst>
      <p:ext uri="{BB962C8B-B14F-4D97-AF65-F5344CB8AC3E}">
        <p14:creationId xmlns:p14="http://schemas.microsoft.com/office/powerpoint/2010/main" val="1564155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114</TotalTime>
  <Words>374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Трансформації повноважень Президента та Парламенту в Україні</vt:lpstr>
      <vt:lpstr>Президент України</vt:lpstr>
      <vt:lpstr>Презентация PowerPoint</vt:lpstr>
      <vt:lpstr>Розвиток інституту Президента в Україні </vt:lpstr>
      <vt:lpstr>Посада президента була запроваджена змінами до Конституції УРСР 1978 р. п'ятого липня 1991р.</vt:lpstr>
      <vt:lpstr>Прийняття Конституції 1996 року</vt:lpstr>
      <vt:lpstr>Конституційна реформа 2004</vt:lpstr>
      <vt:lpstr>Відміна Конституційної реформи 2004 </vt:lpstr>
      <vt:lpstr>Висновки: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Трансформації повноважень Президента та Парламенту в Україні</dc:title>
  <dc:creator>urchik</dc:creator>
  <cp:lastModifiedBy>urchik</cp:lastModifiedBy>
  <cp:revision>13</cp:revision>
  <dcterms:created xsi:type="dcterms:W3CDTF">2014-02-11T17:20:10Z</dcterms:created>
  <dcterms:modified xsi:type="dcterms:W3CDTF">2014-02-11T19:26:25Z</dcterms:modified>
</cp:coreProperties>
</file>