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2" r:id="rId9"/>
    <p:sldId id="263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1" autoAdjust="0"/>
    <p:restoredTop sz="94660"/>
  </p:normalViewPr>
  <p:slideViewPr>
    <p:cSldViewPr>
      <p:cViewPr varScale="1">
        <p:scale>
          <a:sx n="41" d="100"/>
          <a:sy n="41" d="100"/>
        </p:scale>
        <p:origin x="-134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656B-5D33-4405-AB4B-E2EBDA065C4A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A0AB5B-D340-4970-BFCA-C03A85CEBE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656B-5D33-4405-AB4B-E2EBDA065C4A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AB5B-D340-4970-BFCA-C03A85CEB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656B-5D33-4405-AB4B-E2EBDA065C4A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AB5B-D340-4970-BFCA-C03A85CEB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656B-5D33-4405-AB4B-E2EBDA065C4A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AB5B-D340-4970-BFCA-C03A85CEB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656B-5D33-4405-AB4B-E2EBDA065C4A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AB5B-D340-4970-BFCA-C03A85CEB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656B-5D33-4405-AB4B-E2EBDA065C4A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AB5B-D340-4970-BFCA-C03A85CEBE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656B-5D33-4405-AB4B-E2EBDA065C4A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AB5B-D340-4970-BFCA-C03A85CEBE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656B-5D33-4405-AB4B-E2EBDA065C4A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AB5B-D340-4970-BFCA-C03A85CEB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656B-5D33-4405-AB4B-E2EBDA065C4A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AB5B-D340-4970-BFCA-C03A85CEB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656B-5D33-4405-AB4B-E2EBDA065C4A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AB5B-D340-4970-BFCA-C03A85CEB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656B-5D33-4405-AB4B-E2EBDA065C4A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AB5B-D340-4970-BFCA-C03A85CEB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4C1656B-5D33-4405-AB4B-E2EBDA065C4A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6A0AB5B-D340-4970-BFCA-C03A85CEBE1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348880"/>
            <a:ext cx="4608512" cy="1656184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П</a:t>
            </a:r>
            <a:r>
              <a:rPr lang="uk-UA" sz="8000" dirty="0" smtClean="0"/>
              <a:t>і</a:t>
            </a:r>
            <a:r>
              <a:rPr lang="ru-RU" sz="8000" dirty="0" err="1" smtClean="0"/>
              <a:t>рсинг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2568024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5172" y="260648"/>
            <a:ext cx="4899316" cy="659735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200" dirty="0" err="1"/>
              <a:t>Р</a:t>
            </a:r>
            <a:r>
              <a:rPr lang="ru-RU" sz="3200" dirty="0" err="1" smtClean="0"/>
              <a:t>изик</a:t>
            </a:r>
            <a:r>
              <a:rPr lang="ru-RU" sz="3200" dirty="0" smtClean="0"/>
              <a:t> </a:t>
            </a:r>
            <a:r>
              <a:rPr lang="ru-RU" sz="3200" dirty="0" err="1"/>
              <a:t>насамперед</a:t>
            </a:r>
            <a:r>
              <a:rPr lang="ru-RU" sz="3200" dirty="0"/>
              <a:t> </a:t>
            </a:r>
            <a:r>
              <a:rPr lang="ru-RU" sz="3200" dirty="0" err="1"/>
              <a:t>полягає</a:t>
            </a:r>
            <a:r>
              <a:rPr lang="ru-RU" sz="3200" dirty="0"/>
              <a:t> у </a:t>
            </a:r>
            <a:r>
              <a:rPr lang="ru-RU" sz="3200" dirty="0" err="1"/>
              <a:t>величезній</a:t>
            </a:r>
            <a:r>
              <a:rPr lang="ru-RU" sz="3200" dirty="0"/>
              <a:t> </a:t>
            </a:r>
            <a:r>
              <a:rPr lang="ru-RU" sz="3200" dirty="0" err="1"/>
              <a:t>кількості</a:t>
            </a:r>
            <a:r>
              <a:rPr lang="ru-RU" sz="3200" dirty="0"/>
              <a:t> </a:t>
            </a:r>
            <a:r>
              <a:rPr lang="ru-RU" sz="3200" dirty="0" err="1"/>
              <a:t>небезпечних</a:t>
            </a:r>
            <a:r>
              <a:rPr lang="ru-RU" sz="3200" dirty="0"/>
              <a:t> </a:t>
            </a:r>
            <a:r>
              <a:rPr lang="ru-RU" sz="3200" dirty="0" err="1"/>
              <a:t>точок</a:t>
            </a:r>
            <a:r>
              <a:rPr lang="ru-RU" sz="3200" dirty="0"/>
              <a:t> на наших </a:t>
            </a:r>
            <a:r>
              <a:rPr lang="ru-RU" sz="3200" dirty="0" err="1"/>
              <a:t>тілах</a:t>
            </a:r>
            <a:r>
              <a:rPr lang="ru-RU" sz="3200" dirty="0"/>
              <a:t>. </a:t>
            </a:r>
            <a:r>
              <a:rPr lang="ru-RU" sz="3200" dirty="0" err="1"/>
              <a:t>Ті</a:t>
            </a:r>
            <a:r>
              <a:rPr lang="ru-RU" sz="3200" dirty="0"/>
              <a:t>, </a:t>
            </a:r>
            <a:r>
              <a:rPr lang="ru-RU" sz="3200" dirty="0" err="1"/>
              <a:t>хто</a:t>
            </a:r>
            <a:r>
              <a:rPr lang="ru-RU" sz="3200" dirty="0"/>
              <a:t> став жертвою </a:t>
            </a:r>
            <a:r>
              <a:rPr lang="ru-RU" sz="3200" dirty="0" err="1"/>
              <a:t>власної</a:t>
            </a:r>
            <a:r>
              <a:rPr lang="ru-RU" sz="3200" dirty="0"/>
              <a:t> </a:t>
            </a:r>
            <a:r>
              <a:rPr lang="ru-RU" sz="3200" dirty="0" err="1"/>
              <a:t>точкової</a:t>
            </a:r>
            <a:r>
              <a:rPr lang="ru-RU" sz="3200" dirty="0"/>
              <a:t> </a:t>
            </a:r>
            <a:r>
              <a:rPr lang="ru-RU" sz="3200" dirty="0" err="1"/>
              <a:t>географії</a:t>
            </a:r>
            <a:r>
              <a:rPr lang="ru-RU" sz="3200" dirty="0"/>
              <a:t>, з </a:t>
            </a:r>
            <a:r>
              <a:rPr lang="ru-RU" sz="3200" dirty="0" err="1" smtClean="0"/>
              <a:t>ностальгією</a:t>
            </a:r>
            <a:r>
              <a:rPr lang="ru-RU" sz="3200" dirty="0" smtClean="0"/>
              <a:t> </a:t>
            </a:r>
            <a:r>
              <a:rPr lang="ru-RU" sz="3200" dirty="0" err="1"/>
              <a:t>згадують</a:t>
            </a:r>
            <a:r>
              <a:rPr lang="ru-RU" sz="3200" dirty="0"/>
              <a:t> </a:t>
            </a:r>
            <a:r>
              <a:rPr lang="ru-RU" sz="3200" dirty="0" err="1"/>
              <a:t>свій</a:t>
            </a:r>
            <a:r>
              <a:rPr lang="ru-RU" sz="3200" dirty="0"/>
              <a:t> </a:t>
            </a:r>
            <a:r>
              <a:rPr lang="ru-RU" sz="3200" dirty="0" err="1"/>
              <a:t>гарний</a:t>
            </a:r>
            <a:r>
              <a:rPr lang="ru-RU" sz="3200" dirty="0"/>
              <a:t> </a:t>
            </a:r>
            <a:r>
              <a:rPr lang="ru-RU" sz="3200" dirty="0" err="1"/>
              <a:t>зір</a:t>
            </a:r>
            <a:r>
              <a:rPr lang="ru-RU" sz="3200" dirty="0"/>
              <a:t>, слух, </a:t>
            </a:r>
            <a:r>
              <a:rPr lang="ru-RU" sz="3200" dirty="0" err="1"/>
              <a:t>м'язи</a:t>
            </a:r>
            <a:r>
              <a:rPr lang="ru-RU" sz="3200" dirty="0"/>
              <a:t> </a:t>
            </a:r>
            <a:r>
              <a:rPr lang="ru-RU" sz="3200" dirty="0" err="1"/>
              <a:t>обличчя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правильно </a:t>
            </a:r>
            <a:r>
              <a:rPr lang="ru-RU" sz="3200" dirty="0" err="1"/>
              <a:t>працювали</a:t>
            </a:r>
            <a:r>
              <a:rPr lang="ru-RU" sz="3200" dirty="0"/>
              <a:t> до </a:t>
            </a:r>
            <a:r>
              <a:rPr lang="ru-RU" sz="3200" dirty="0" err="1"/>
              <a:t>проколів</a:t>
            </a:r>
            <a:r>
              <a:rPr lang="ru-RU" sz="3200" dirty="0"/>
              <a:t> на </a:t>
            </a:r>
            <a:r>
              <a:rPr lang="ru-RU" sz="3200" dirty="0" err="1"/>
              <a:t>вухах</a:t>
            </a:r>
            <a:r>
              <a:rPr lang="ru-RU" sz="3200" dirty="0"/>
              <a:t>, </a:t>
            </a:r>
            <a:r>
              <a:rPr lang="ru-RU" sz="3200" dirty="0" err="1"/>
              <a:t>бровах</a:t>
            </a:r>
            <a:r>
              <a:rPr lang="ru-RU" sz="3200" dirty="0"/>
              <a:t>, </a:t>
            </a:r>
            <a:r>
              <a:rPr lang="ru-RU" sz="3200" dirty="0" smtClean="0"/>
              <a:t>носах.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8" y="764704"/>
            <a:ext cx="337477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9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08912" cy="266429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200" dirty="0" err="1"/>
              <a:t>Пірсинг</a:t>
            </a:r>
            <a:r>
              <a:rPr lang="ru-RU" sz="3200" dirty="0"/>
              <a:t> </a:t>
            </a:r>
            <a:r>
              <a:rPr lang="ru-RU" sz="3200" dirty="0" err="1"/>
              <a:t>означає</a:t>
            </a:r>
            <a:r>
              <a:rPr lang="ru-RU" sz="3200" dirty="0"/>
              <a:t> не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інше</a:t>
            </a:r>
            <a:r>
              <a:rPr lang="ru-RU" sz="3200" dirty="0"/>
              <a:t> як «</a:t>
            </a:r>
            <a:r>
              <a:rPr lang="ru-RU" sz="3200" dirty="0" err="1"/>
              <a:t>проколювання</a:t>
            </a:r>
            <a:r>
              <a:rPr lang="ru-RU" sz="3200" dirty="0"/>
              <a:t> </a:t>
            </a:r>
            <a:r>
              <a:rPr lang="ru-RU" sz="3200" dirty="0" err="1"/>
              <a:t>дірок</a:t>
            </a:r>
            <a:r>
              <a:rPr lang="ru-RU" sz="3200" dirty="0"/>
              <a:t>», з </a:t>
            </a:r>
            <a:r>
              <a:rPr lang="ru-RU" sz="3200" dirty="0" err="1"/>
              <a:t>подальшим</a:t>
            </a:r>
            <a:r>
              <a:rPr lang="ru-RU" sz="3200" dirty="0"/>
              <a:t> </a:t>
            </a:r>
            <a:r>
              <a:rPr lang="ru-RU" sz="3200" dirty="0" err="1"/>
              <a:t>носінням</a:t>
            </a:r>
            <a:r>
              <a:rPr lang="ru-RU" sz="3200" dirty="0"/>
              <a:t> в них </a:t>
            </a:r>
            <a:r>
              <a:rPr lang="ru-RU" sz="3200" dirty="0" err="1"/>
              <a:t>сережок</a:t>
            </a:r>
            <a:r>
              <a:rPr lang="ru-RU" sz="3200" dirty="0"/>
              <a:t>, </a:t>
            </a:r>
            <a:r>
              <a:rPr lang="ru-RU" sz="3200" dirty="0" err="1"/>
              <a:t>кілець</a:t>
            </a:r>
            <a:r>
              <a:rPr lang="ru-RU" sz="3200" dirty="0"/>
              <a:t>, «штанг» і </a:t>
            </a:r>
            <a:r>
              <a:rPr lang="ru-RU" sz="3200" dirty="0" err="1" smtClean="0"/>
              <a:t>інших</a:t>
            </a:r>
            <a:r>
              <a:rPr lang="ru-RU" sz="3200" dirty="0" smtClean="0"/>
              <a:t> </a:t>
            </a:r>
            <a:r>
              <a:rPr lang="ru-RU" sz="3200" dirty="0"/>
              <a:t>прикрас.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3645025"/>
            <a:ext cx="547260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5106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348880"/>
            <a:ext cx="6696744" cy="2232248"/>
          </a:xfrm>
        </p:spPr>
        <p:txBody>
          <a:bodyPr>
            <a:normAutofit/>
          </a:bodyPr>
          <a:lstStyle/>
          <a:p>
            <a:r>
              <a:rPr lang="ru-RU" sz="4900" b="1" dirty="0" err="1"/>
              <a:t>Історія</a:t>
            </a:r>
            <a:r>
              <a:rPr lang="ru-RU" sz="4900" b="1" dirty="0"/>
              <a:t> </a:t>
            </a:r>
            <a:r>
              <a:rPr lang="ru-RU" sz="4900" b="1" dirty="0" err="1"/>
              <a:t>виникнення</a:t>
            </a:r>
            <a:r>
              <a:rPr lang="ru-RU" sz="4900" b="1" dirty="0"/>
              <a:t> 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/>
              <a:t> </a:t>
            </a:r>
            <a:r>
              <a:rPr lang="ru-RU" sz="4900" b="1" dirty="0" smtClean="0"/>
              <a:t>        </a:t>
            </a:r>
            <a:r>
              <a:rPr lang="ru-RU" sz="4900" b="1" dirty="0" err="1" smtClean="0"/>
              <a:t>пірсингу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1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0" y="476672"/>
            <a:ext cx="9112849" cy="295232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800" dirty="0" smtClean="0"/>
              <a:t>Таким </a:t>
            </a:r>
            <a:r>
              <a:rPr lang="ru-RU" sz="2800" dirty="0"/>
              <a:t>же </a:t>
            </a:r>
            <a:r>
              <a:rPr lang="ru-RU" sz="2800" dirty="0" err="1"/>
              <a:t>давнім</a:t>
            </a:r>
            <a:r>
              <a:rPr lang="ru-RU" sz="2800" dirty="0"/>
              <a:t>, як </a:t>
            </a:r>
            <a:r>
              <a:rPr lang="ru-RU" sz="2800" dirty="0" err="1"/>
              <a:t>татуювання</a:t>
            </a:r>
            <a:r>
              <a:rPr lang="ru-RU" sz="2800" dirty="0"/>
              <a:t>, є </a:t>
            </a:r>
            <a:r>
              <a:rPr lang="ru-RU" sz="2800" dirty="0" err="1"/>
              <a:t>мистецтво</a:t>
            </a:r>
            <a:r>
              <a:rPr lang="ru-RU" sz="2800" dirty="0"/>
              <a:t> </a:t>
            </a:r>
            <a:r>
              <a:rPr lang="ru-RU" sz="2800" dirty="0" err="1"/>
              <a:t>пірсингу</a:t>
            </a:r>
            <a:r>
              <a:rPr lang="ru-RU" sz="2800" dirty="0"/>
              <a:t>. Зараз </a:t>
            </a:r>
            <a:r>
              <a:rPr lang="ru-RU" sz="2800" dirty="0" err="1"/>
              <a:t>проколеним</a:t>
            </a:r>
            <a:r>
              <a:rPr lang="ru-RU" sz="2800" dirty="0"/>
              <a:t> </a:t>
            </a:r>
            <a:r>
              <a:rPr lang="ru-RU" sz="2800" dirty="0" err="1"/>
              <a:t>язиком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пупком </a:t>
            </a:r>
            <a:r>
              <a:rPr lang="ru-RU" sz="2800" dirty="0" err="1"/>
              <a:t>нікого</a:t>
            </a:r>
            <a:r>
              <a:rPr lang="ru-RU" sz="2800" dirty="0"/>
              <a:t> не </a:t>
            </a:r>
            <a:r>
              <a:rPr lang="ru-RU" sz="2800" dirty="0" err="1"/>
              <a:t>здивуєш</a:t>
            </a:r>
            <a:r>
              <a:rPr lang="ru-RU" sz="2800" dirty="0"/>
              <a:t>. Пирсинг </a:t>
            </a:r>
            <a:r>
              <a:rPr lang="ru-RU" sz="2800" dirty="0" err="1"/>
              <a:t>сприймається</a:t>
            </a:r>
            <a:r>
              <a:rPr lang="ru-RU" sz="2800" dirty="0"/>
              <a:t> як один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напрямів</a:t>
            </a:r>
            <a:r>
              <a:rPr lang="ru-RU" sz="2800" dirty="0"/>
              <a:t> </a:t>
            </a:r>
            <a:r>
              <a:rPr lang="ru-RU" sz="2800" dirty="0" err="1"/>
              <a:t>боді</a:t>
            </a:r>
            <a:r>
              <a:rPr lang="ru-RU" sz="2800" dirty="0"/>
              <a:t>-арту. </a:t>
            </a:r>
            <a:r>
              <a:rPr lang="ru-RU" sz="2800" dirty="0" err="1" smtClean="0"/>
              <a:t>Насправді</a:t>
            </a:r>
            <a:r>
              <a:rPr lang="ru-RU" sz="2800" dirty="0" smtClean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тисячолітню</a:t>
            </a:r>
            <a:r>
              <a:rPr lang="ru-RU" sz="2800" dirty="0"/>
              <a:t> </a:t>
            </a:r>
            <a:r>
              <a:rPr lang="ru-RU" sz="2800" dirty="0" err="1"/>
              <a:t>історію</a:t>
            </a:r>
            <a:r>
              <a:rPr lang="ru-RU" sz="28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24944"/>
            <a:ext cx="5396255" cy="357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0977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317169"/>
            <a:ext cx="4846676" cy="630932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200" dirty="0" err="1"/>
              <a:t>Тенденції</a:t>
            </a:r>
            <a:r>
              <a:rPr lang="ru-RU" sz="3200" dirty="0"/>
              <a:t> </a:t>
            </a:r>
            <a:r>
              <a:rPr lang="ru-RU" sz="3200" dirty="0" err="1"/>
              <a:t>останніх</a:t>
            </a:r>
            <a:r>
              <a:rPr lang="ru-RU" sz="3200" dirty="0"/>
              <a:t> </a:t>
            </a:r>
            <a:r>
              <a:rPr lang="ru-RU" sz="3200" dirty="0" err="1"/>
              <a:t>років</a:t>
            </a:r>
            <a:r>
              <a:rPr lang="ru-RU" sz="3200" dirty="0"/>
              <a:t> не </a:t>
            </a:r>
            <a:r>
              <a:rPr lang="ru-RU" sz="3200" dirty="0" err="1"/>
              <a:t>можуть</a:t>
            </a:r>
            <a:r>
              <a:rPr lang="ru-RU" sz="3200" dirty="0"/>
              <a:t> не </a:t>
            </a:r>
            <a:r>
              <a:rPr lang="ru-RU" sz="3200" dirty="0" err="1"/>
              <a:t>радувати</a:t>
            </a:r>
            <a:r>
              <a:rPr lang="ru-RU" sz="3200" dirty="0"/>
              <a:t> </a:t>
            </a:r>
            <a:r>
              <a:rPr lang="ru-RU" sz="3200" dirty="0" err="1" smtClean="0"/>
              <a:t>любителів</a:t>
            </a:r>
            <a:r>
              <a:rPr lang="ru-RU" sz="3200" dirty="0" smtClean="0"/>
              <a:t> </a:t>
            </a:r>
            <a:r>
              <a:rPr lang="ru-RU" sz="3200" dirty="0" err="1"/>
              <a:t>пірсингу</a:t>
            </a:r>
            <a:r>
              <a:rPr lang="ru-RU" sz="3200" dirty="0"/>
              <a:t>. Зараз </a:t>
            </a:r>
            <a:r>
              <a:rPr lang="ru-RU" sz="3200" dirty="0" err="1"/>
              <a:t>майже</a:t>
            </a:r>
            <a:r>
              <a:rPr lang="ru-RU" sz="3200" dirty="0"/>
              <a:t> в </a:t>
            </a:r>
            <a:r>
              <a:rPr lang="ru-RU" sz="3200" dirty="0" err="1"/>
              <a:t>кожної</a:t>
            </a:r>
            <a:r>
              <a:rPr lang="ru-RU" sz="3200" dirty="0"/>
              <a:t> </a:t>
            </a:r>
            <a:r>
              <a:rPr lang="ru-RU" sz="3200" dirty="0" err="1"/>
              <a:t>людини</a:t>
            </a:r>
            <a:r>
              <a:rPr lang="ru-RU" sz="3200" dirty="0"/>
              <a:t> пробито </a:t>
            </a:r>
            <a:r>
              <a:rPr lang="ru-RU" sz="3200" dirty="0" err="1"/>
              <a:t>вухо</a:t>
            </a:r>
            <a:r>
              <a:rPr lang="ru-RU" sz="3200" dirty="0"/>
              <a:t> (</a:t>
            </a:r>
            <a:r>
              <a:rPr lang="ru-RU" sz="3200" dirty="0" err="1"/>
              <a:t>можливо</a:t>
            </a:r>
            <a:r>
              <a:rPr lang="ru-RU" sz="3200" dirty="0"/>
              <a:t> </a:t>
            </a:r>
            <a:r>
              <a:rPr lang="ru-RU" sz="3200" dirty="0" err="1"/>
              <a:t>навіть</a:t>
            </a:r>
            <a:r>
              <a:rPr lang="ru-RU" sz="3200" dirty="0"/>
              <a:t> не </a:t>
            </a:r>
            <a:r>
              <a:rPr lang="ru-RU" sz="3200" dirty="0" err="1"/>
              <a:t>одне</a:t>
            </a:r>
            <a:r>
              <a:rPr lang="ru-RU" sz="3200" dirty="0"/>
              <a:t>, і не один раз), модно </a:t>
            </a:r>
            <a:r>
              <a:rPr lang="ru-RU" sz="3200" dirty="0" err="1" smtClean="0"/>
              <a:t>робити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пірсинг</a:t>
            </a:r>
            <a:r>
              <a:rPr lang="ru-RU" sz="3200" dirty="0" smtClean="0"/>
              <a:t> </a:t>
            </a:r>
            <a:r>
              <a:rPr lang="ru-RU" sz="3200" dirty="0"/>
              <a:t>пупка, </a:t>
            </a:r>
            <a:r>
              <a:rPr lang="ru-RU" sz="3200" dirty="0" err="1"/>
              <a:t>язика</a:t>
            </a:r>
            <a:r>
              <a:rPr lang="ru-RU" sz="3200" dirty="0"/>
              <a:t>, </a:t>
            </a:r>
            <a:r>
              <a:rPr lang="ru-RU" sz="3200" dirty="0" err="1" smtClean="0"/>
              <a:t>підборіддя</a:t>
            </a:r>
            <a:r>
              <a:rPr lang="ru-RU" sz="3200" dirty="0" smtClean="0"/>
              <a:t>. </a:t>
            </a:r>
            <a:r>
              <a:rPr lang="ru-RU" sz="3200" dirty="0" err="1"/>
              <a:t>Обмежень</a:t>
            </a:r>
            <a:r>
              <a:rPr lang="ru-RU" sz="3200" dirty="0"/>
              <a:t> для </a:t>
            </a:r>
            <a:r>
              <a:rPr lang="ru-RU" sz="3200" dirty="0" err="1"/>
              <a:t>сучасної</a:t>
            </a:r>
            <a:r>
              <a:rPr lang="ru-RU" sz="3200" dirty="0"/>
              <a:t> </a:t>
            </a:r>
            <a:r>
              <a:rPr lang="ru-RU" sz="3200" dirty="0" err="1"/>
              <a:t>людини</a:t>
            </a:r>
            <a:r>
              <a:rPr lang="ru-RU" sz="3200" dirty="0"/>
              <a:t> </a:t>
            </a:r>
            <a:r>
              <a:rPr lang="ru-RU" sz="3200" dirty="0" err="1"/>
              <a:t>вже</a:t>
            </a:r>
            <a:r>
              <a:rPr lang="ru-RU" sz="3200" dirty="0"/>
              <a:t> не </a:t>
            </a:r>
            <a:r>
              <a:rPr lang="ru-RU" sz="3200" dirty="0" err="1"/>
              <a:t>існує</a:t>
            </a:r>
            <a:r>
              <a:rPr lang="ru-RU" sz="3200" dirty="0"/>
              <a:t>! 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811192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89498"/>
            <a:ext cx="2883200" cy="2172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92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7"/>
            <a:ext cx="4536504" cy="6437177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200" dirty="0" smtClean="0"/>
              <a:t>Зараз </a:t>
            </a:r>
            <a:r>
              <a:rPr lang="ru-RU" sz="3200" dirty="0" err="1"/>
              <a:t>пірсинг</a:t>
            </a:r>
            <a:r>
              <a:rPr lang="ru-RU" sz="3200" dirty="0"/>
              <a:t> </a:t>
            </a:r>
            <a:r>
              <a:rPr lang="ru-RU" sz="3200" dirty="0" err="1"/>
              <a:t>роблять</a:t>
            </a:r>
            <a:r>
              <a:rPr lang="ru-RU" sz="3200" dirty="0"/>
              <a:t> </a:t>
            </a:r>
            <a:r>
              <a:rPr lang="ru-RU" sz="3200" dirty="0" err="1"/>
              <a:t>усі</a:t>
            </a:r>
            <a:r>
              <a:rPr lang="ru-RU" sz="3200" dirty="0"/>
              <a:t> — </a:t>
            </a:r>
            <a:r>
              <a:rPr lang="ru-RU" sz="3200" dirty="0" err="1"/>
              <a:t>починаючи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маленьких </a:t>
            </a:r>
            <a:r>
              <a:rPr lang="ru-RU" sz="3200" dirty="0" err="1"/>
              <a:t>дітей</a:t>
            </a:r>
            <a:r>
              <a:rPr lang="ru-RU" sz="3200" dirty="0"/>
              <a:t>, </a:t>
            </a:r>
            <a:r>
              <a:rPr lang="ru-RU" sz="3200" dirty="0" err="1"/>
              <a:t>яким</a:t>
            </a:r>
            <a:r>
              <a:rPr lang="ru-RU" sz="3200" dirty="0"/>
              <a:t> </a:t>
            </a:r>
            <a:r>
              <a:rPr lang="ru-RU" sz="3200" dirty="0" err="1"/>
              <a:t>дбайливі</a:t>
            </a:r>
            <a:r>
              <a:rPr lang="ru-RU" sz="3200" dirty="0"/>
              <a:t> батьки </a:t>
            </a:r>
            <a:r>
              <a:rPr lang="ru-RU" sz="3200" dirty="0" err="1"/>
              <a:t>відразу</a:t>
            </a:r>
            <a:r>
              <a:rPr lang="ru-RU" sz="3200" dirty="0"/>
              <a:t>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народження</a:t>
            </a:r>
            <a:r>
              <a:rPr lang="ru-RU" sz="3200" dirty="0"/>
              <a:t> </a:t>
            </a:r>
            <a:r>
              <a:rPr lang="ru-RU" sz="3200" dirty="0" err="1" smtClean="0"/>
              <a:t>відкривають</a:t>
            </a:r>
            <a:r>
              <a:rPr lang="ru-RU" sz="3200" dirty="0" smtClean="0"/>
              <a:t> </a:t>
            </a:r>
            <a:r>
              <a:rPr lang="ru-RU" sz="3200" dirty="0"/>
              <a:t>шлях у </a:t>
            </a:r>
            <a:r>
              <a:rPr lang="ru-RU" sz="3200" dirty="0" err="1"/>
              <a:t>світ</a:t>
            </a:r>
            <a:r>
              <a:rPr lang="ru-RU" sz="3200" dirty="0"/>
              <a:t> </a:t>
            </a:r>
            <a:r>
              <a:rPr lang="ru-RU" sz="3200" dirty="0" err="1"/>
              <a:t>моди</a:t>
            </a:r>
            <a:r>
              <a:rPr lang="ru-RU" sz="3200" dirty="0"/>
              <a:t> і стилю, </a:t>
            </a:r>
            <a:r>
              <a:rPr lang="ru-RU" sz="3200" dirty="0" err="1"/>
              <a:t>закінчуючи</a:t>
            </a:r>
            <a:r>
              <a:rPr lang="ru-RU" sz="3200" dirty="0"/>
              <a:t> </a:t>
            </a:r>
            <a:r>
              <a:rPr lang="ru-RU" sz="3200" dirty="0" err="1"/>
              <a:t>престарілими</a:t>
            </a:r>
            <a:r>
              <a:rPr lang="ru-RU" sz="3200" dirty="0"/>
              <a:t> людьми, </a:t>
            </a:r>
            <a:r>
              <a:rPr lang="ru-RU" sz="3200" dirty="0" err="1"/>
              <a:t>які</a:t>
            </a:r>
            <a:r>
              <a:rPr lang="ru-RU" sz="3200" dirty="0"/>
              <a:t> не </a:t>
            </a:r>
            <a:r>
              <a:rPr lang="ru-RU" sz="3200" dirty="0" err="1"/>
              <a:t>хочуть</a:t>
            </a:r>
            <a:r>
              <a:rPr lang="ru-RU" sz="3200" dirty="0"/>
              <a:t> </a:t>
            </a:r>
            <a:r>
              <a:rPr lang="ru-RU" sz="3200" dirty="0" err="1"/>
              <a:t>відставати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молоді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1"/>
            <a:ext cx="2808312" cy="4223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29" y="4437112"/>
            <a:ext cx="4267261" cy="2260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0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6632"/>
            <a:ext cx="7416824" cy="2880320"/>
          </a:xfrm>
        </p:spPr>
        <p:txBody>
          <a:bodyPr anchor="ctr" anchorCtr="0">
            <a:normAutofit fontScale="85000" lnSpcReduction="10000"/>
          </a:bodyPr>
          <a:lstStyle/>
          <a:p>
            <a:pPr marL="82296" indent="0">
              <a:buNone/>
            </a:pPr>
            <a:r>
              <a:rPr lang="ru-RU" sz="2800" dirty="0" err="1"/>
              <a:t>Дослідження</a:t>
            </a:r>
            <a:r>
              <a:rPr lang="ru-RU" sz="2800" dirty="0"/>
              <a:t> </a:t>
            </a:r>
            <a:r>
              <a:rPr lang="ru-RU" sz="2800" dirty="0" smtClean="0"/>
              <a:t>показали </a:t>
            </a:r>
            <a:r>
              <a:rPr lang="ru-RU" sz="2800" dirty="0"/>
              <a:t>— </a:t>
            </a:r>
            <a:r>
              <a:rPr lang="ru-RU" sz="2800" dirty="0" err="1"/>
              <a:t>вік</a:t>
            </a:r>
            <a:r>
              <a:rPr lang="ru-RU" sz="2800" dirty="0"/>
              <a:t> </a:t>
            </a:r>
            <a:r>
              <a:rPr lang="ru-RU" sz="2800" dirty="0" err="1"/>
              <a:t>мумії</a:t>
            </a:r>
            <a:r>
              <a:rPr lang="ru-RU" sz="2800" dirty="0"/>
              <a:t> </a:t>
            </a:r>
            <a:r>
              <a:rPr lang="ru-RU" sz="2800" dirty="0" err="1"/>
              <a:t>більше</a:t>
            </a:r>
            <a:r>
              <a:rPr lang="ru-RU" sz="2800" dirty="0"/>
              <a:t> за 5000 </a:t>
            </a:r>
            <a:r>
              <a:rPr lang="ru-RU" sz="2800" dirty="0" err="1"/>
              <a:t>років</a:t>
            </a:r>
            <a:r>
              <a:rPr lang="ru-RU" sz="2800" dirty="0"/>
              <a:t>, а мочка </a:t>
            </a:r>
            <a:r>
              <a:rPr lang="ru-RU" sz="2800" dirty="0" err="1"/>
              <a:t>вуха</a:t>
            </a:r>
            <a:r>
              <a:rPr lang="ru-RU" sz="2800" dirty="0"/>
              <a:t> </a:t>
            </a:r>
            <a:r>
              <a:rPr lang="ru-RU" sz="2800" dirty="0" err="1"/>
              <a:t>була</a:t>
            </a:r>
            <a:r>
              <a:rPr lang="ru-RU" sz="2800" dirty="0"/>
              <a:t> </a:t>
            </a:r>
            <a:r>
              <a:rPr lang="ru-RU" sz="2800" dirty="0" err="1"/>
              <a:t>розтягнута</a:t>
            </a:r>
            <a:r>
              <a:rPr lang="ru-RU" sz="2800" dirty="0"/>
              <a:t> </a:t>
            </a:r>
            <a:r>
              <a:rPr lang="ru-RU" sz="2800" dirty="0" err="1"/>
              <a:t>приблизно</a:t>
            </a:r>
            <a:r>
              <a:rPr lang="ru-RU" sz="2800" dirty="0"/>
              <a:t> до 11 </a:t>
            </a:r>
            <a:r>
              <a:rPr lang="ru-RU" sz="2800" dirty="0" err="1"/>
              <a:t>міліметрів</a:t>
            </a:r>
            <a:r>
              <a:rPr lang="ru-RU" sz="2800" dirty="0"/>
              <a:t>. </a:t>
            </a:r>
            <a:r>
              <a:rPr lang="ru-RU" sz="2800" dirty="0" err="1"/>
              <a:t>Вуха</a:t>
            </a:r>
            <a:r>
              <a:rPr lang="ru-RU" sz="2800" dirty="0"/>
              <a:t> </a:t>
            </a:r>
            <a:r>
              <a:rPr lang="ru-RU" sz="2800" dirty="0" err="1"/>
              <a:t>муміфікованого</a:t>
            </a:r>
            <a:r>
              <a:rPr lang="ru-RU" sz="2800" dirty="0"/>
              <a:t> </a:t>
            </a:r>
            <a:r>
              <a:rPr lang="ru-RU" sz="2800" dirty="0" err="1"/>
              <a:t>тіла</a:t>
            </a:r>
            <a:r>
              <a:rPr lang="ru-RU" sz="2800" dirty="0"/>
              <a:t>, </a:t>
            </a:r>
            <a:r>
              <a:rPr lang="ru-RU" sz="2800" dirty="0" err="1"/>
              <a:t>мабуть</a:t>
            </a:r>
            <a:r>
              <a:rPr lang="ru-RU" sz="2800" dirty="0"/>
              <a:t>, </a:t>
            </a:r>
            <a:r>
              <a:rPr lang="ru-RU" sz="2800" dirty="0" err="1"/>
              <a:t>спочатку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проколені</a:t>
            </a:r>
            <a:r>
              <a:rPr lang="ru-RU" sz="2800" dirty="0"/>
              <a:t> з ритуальною метою.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багато</a:t>
            </a:r>
            <a:r>
              <a:rPr lang="ru-RU" sz="2800" dirty="0"/>
              <a:t> </a:t>
            </a:r>
            <a:r>
              <a:rPr lang="ru-RU" sz="2800" dirty="0" err="1"/>
              <a:t>примітивних</a:t>
            </a:r>
            <a:r>
              <a:rPr lang="ru-RU" sz="2800" dirty="0"/>
              <a:t> племен </a:t>
            </a:r>
            <a:r>
              <a:rPr lang="ru-RU" sz="2800" dirty="0" err="1"/>
              <a:t>вважало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демони</a:t>
            </a:r>
            <a:r>
              <a:rPr lang="ru-RU" sz="2800" dirty="0"/>
              <a:t> </a:t>
            </a:r>
            <a:r>
              <a:rPr lang="ru-RU" sz="2800" dirty="0" err="1" smtClean="0"/>
              <a:t>проникають</a:t>
            </a:r>
            <a:r>
              <a:rPr lang="ru-RU" sz="2800" dirty="0" smtClean="0"/>
              <a:t> </a:t>
            </a:r>
            <a:r>
              <a:rPr lang="ru-RU" sz="2800" dirty="0"/>
              <a:t>у </a:t>
            </a:r>
            <a:r>
              <a:rPr lang="ru-RU" sz="2800" dirty="0" err="1"/>
              <a:t>тіло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 через </a:t>
            </a:r>
            <a:r>
              <a:rPr lang="ru-RU" sz="2800" dirty="0" err="1"/>
              <a:t>вухо</a:t>
            </a:r>
            <a:r>
              <a:rPr lang="ru-RU" sz="2800" dirty="0"/>
              <a:t>, а </a:t>
            </a:r>
            <a:r>
              <a:rPr lang="ru-RU" sz="2800" dirty="0" err="1"/>
              <a:t>проколювання</a:t>
            </a:r>
            <a:r>
              <a:rPr lang="ru-RU" sz="2800" dirty="0"/>
              <a:t> </a:t>
            </a:r>
            <a:r>
              <a:rPr lang="ru-RU" sz="2800" dirty="0" err="1"/>
              <a:t>вух</a:t>
            </a:r>
            <a:r>
              <a:rPr lang="ru-RU" sz="2800" dirty="0"/>
              <a:t> і </a:t>
            </a:r>
            <a:r>
              <a:rPr lang="ru-RU" sz="2800" dirty="0" err="1"/>
              <a:t>металеві</a:t>
            </a:r>
            <a:r>
              <a:rPr lang="ru-RU" sz="2800" dirty="0"/>
              <a:t> </a:t>
            </a:r>
            <a:r>
              <a:rPr lang="ru-RU" sz="2800" dirty="0" err="1"/>
              <a:t>прикраси</a:t>
            </a:r>
            <a:r>
              <a:rPr lang="ru-RU" sz="2800" dirty="0"/>
              <a:t> </a:t>
            </a:r>
            <a:r>
              <a:rPr lang="ru-RU" sz="2800" dirty="0" err="1"/>
              <a:t>допомагають</a:t>
            </a:r>
            <a:r>
              <a:rPr lang="ru-RU" sz="2800" dirty="0"/>
              <a:t> </a:t>
            </a:r>
            <a:r>
              <a:rPr lang="ru-RU" sz="2800" dirty="0" err="1"/>
              <a:t>запобігти</a:t>
            </a:r>
            <a:r>
              <a:rPr lang="ru-RU" sz="2800" dirty="0"/>
              <a:t> </a:t>
            </a:r>
            <a:r>
              <a:rPr lang="ru-RU" sz="2800" dirty="0" err="1"/>
              <a:t>проникненню</a:t>
            </a:r>
            <a:r>
              <a:rPr lang="ru-RU" sz="2800" dirty="0"/>
              <a:t> </a:t>
            </a:r>
            <a:r>
              <a:rPr lang="ru-RU" sz="2800" dirty="0" err="1"/>
              <a:t>демонів</a:t>
            </a:r>
            <a:r>
              <a:rPr lang="ru-RU" sz="28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5266556" cy="3507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5675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028384" cy="1575048"/>
          </a:xfrm>
        </p:spPr>
        <p:txBody>
          <a:bodyPr>
            <a:normAutofit/>
          </a:bodyPr>
          <a:lstStyle/>
          <a:p>
            <a:r>
              <a:rPr lang="ru-RU" sz="4800" dirty="0" err="1"/>
              <a:t>Вплив</a:t>
            </a:r>
            <a:r>
              <a:rPr lang="ru-RU" sz="4800" dirty="0"/>
              <a:t> </a:t>
            </a:r>
            <a:r>
              <a:rPr lang="ru-RU" sz="4800" dirty="0" err="1"/>
              <a:t>пірсингу</a:t>
            </a:r>
            <a:r>
              <a:rPr lang="ru-RU" sz="4800" dirty="0"/>
              <a:t> на </a:t>
            </a:r>
            <a:r>
              <a:rPr lang="ru-RU" sz="4800" dirty="0" err="1"/>
              <a:t>здоров'я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9234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124744"/>
            <a:ext cx="4824536" cy="511256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800" dirty="0" err="1"/>
              <a:t>Модне</a:t>
            </a:r>
            <a:r>
              <a:rPr lang="ru-RU" sz="2800" dirty="0"/>
              <a:t> </a:t>
            </a:r>
            <a:r>
              <a:rPr lang="ru-RU" sz="2800" dirty="0" err="1"/>
              <a:t>захоплення</a:t>
            </a:r>
            <a:r>
              <a:rPr lang="ru-RU" sz="2800" dirty="0"/>
              <a:t> </a:t>
            </a:r>
            <a:r>
              <a:rPr lang="ru-RU" sz="2800" dirty="0" err="1"/>
              <a:t>пірсингом</a:t>
            </a:r>
            <a:r>
              <a:rPr lang="ru-RU" sz="2800" dirty="0"/>
              <a:t> не </a:t>
            </a:r>
            <a:r>
              <a:rPr lang="ru-RU" sz="2800" dirty="0" err="1"/>
              <a:t>таке</a:t>
            </a:r>
            <a:r>
              <a:rPr lang="ru-RU" sz="2800" dirty="0"/>
              <a:t> </a:t>
            </a:r>
            <a:r>
              <a:rPr lang="ru-RU" sz="2800" dirty="0" err="1"/>
              <a:t>безпечне</a:t>
            </a:r>
            <a:r>
              <a:rPr lang="ru-RU" sz="2800" dirty="0"/>
              <a:t>, як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здатися</a:t>
            </a:r>
            <a:r>
              <a:rPr lang="ru-RU" sz="2800" dirty="0"/>
              <a:t> на перший </a:t>
            </a:r>
            <a:r>
              <a:rPr lang="ru-RU" sz="2800" dirty="0" err="1"/>
              <a:t>погляд</a:t>
            </a:r>
            <a:r>
              <a:rPr lang="ru-RU" sz="2800" dirty="0"/>
              <a:t>. </a:t>
            </a:r>
            <a:r>
              <a:rPr lang="ru-RU" sz="2800" dirty="0" err="1"/>
              <a:t>Інфекційні</a:t>
            </a:r>
            <a:r>
              <a:rPr lang="ru-RU" sz="2800" dirty="0"/>
              <a:t> </a:t>
            </a:r>
            <a:r>
              <a:rPr lang="ru-RU" sz="2800" dirty="0" err="1"/>
              <a:t>запалення</a:t>
            </a:r>
            <a:r>
              <a:rPr lang="ru-RU" sz="2800" dirty="0"/>
              <a:t> на </a:t>
            </a:r>
            <a:r>
              <a:rPr lang="ru-RU" sz="2800" dirty="0" err="1"/>
              <a:t>місці</a:t>
            </a:r>
            <a:r>
              <a:rPr lang="ru-RU" sz="2800" dirty="0"/>
              <a:t> проколу, </a:t>
            </a:r>
            <a:r>
              <a:rPr lang="ru-RU" sz="2800" dirty="0" err="1"/>
              <a:t>кровотечі</a:t>
            </a:r>
            <a:r>
              <a:rPr lang="ru-RU" sz="2800" dirty="0"/>
              <a:t>, рани, </a:t>
            </a:r>
            <a:r>
              <a:rPr lang="ru-RU" sz="2800" dirty="0" err="1"/>
              <a:t>що</a:t>
            </a:r>
            <a:r>
              <a:rPr lang="ru-RU" sz="2800" dirty="0"/>
              <a:t> не </a:t>
            </a:r>
            <a:r>
              <a:rPr lang="ru-RU" sz="2800" smtClean="0"/>
              <a:t>гояться</a:t>
            </a:r>
            <a:r>
              <a:rPr lang="ru-RU" sz="2800" dirty="0"/>
              <a:t>, </a:t>
            </a:r>
            <a:r>
              <a:rPr lang="ru-RU" sz="2800" dirty="0" err="1"/>
              <a:t>виривання</a:t>
            </a:r>
            <a:r>
              <a:rPr lang="ru-RU" sz="2800" dirty="0"/>
              <a:t> сережки й </a:t>
            </a:r>
            <a:r>
              <a:rPr lang="ru-RU" sz="2800" dirty="0" err="1"/>
              <a:t>утворення</a:t>
            </a:r>
            <a:r>
              <a:rPr lang="ru-RU" sz="2800" dirty="0"/>
              <a:t> великих </a:t>
            </a:r>
            <a:r>
              <a:rPr lang="ru-RU" sz="2800" dirty="0" err="1"/>
              <a:t>шрамів</a:t>
            </a:r>
            <a:r>
              <a:rPr lang="ru-RU" sz="2800" dirty="0"/>
              <a:t> і </a:t>
            </a:r>
            <a:r>
              <a:rPr lang="ru-RU" sz="2800" dirty="0" err="1"/>
              <a:t>рубців</a:t>
            </a:r>
            <a:r>
              <a:rPr lang="ru-RU" sz="2800" dirty="0"/>
              <a:t> — </a:t>
            </a:r>
            <a:r>
              <a:rPr lang="ru-RU" sz="2800" dirty="0" err="1"/>
              <a:t>досить</a:t>
            </a:r>
            <a:r>
              <a:rPr lang="ru-RU" sz="2800" dirty="0"/>
              <a:t> </a:t>
            </a:r>
            <a:r>
              <a:rPr lang="ru-RU" sz="2800" dirty="0" err="1"/>
              <a:t>часті</a:t>
            </a:r>
            <a:r>
              <a:rPr lang="ru-RU" sz="2800" dirty="0"/>
              <a:t> </a:t>
            </a:r>
            <a:r>
              <a:rPr lang="ru-RU" sz="2800" dirty="0" err="1" smtClean="0"/>
              <a:t>явища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8932"/>
            <a:ext cx="3888432" cy="2969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6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100</TotalTime>
  <Words>293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Перспектива</vt:lpstr>
      <vt:lpstr>Пірсинг</vt:lpstr>
      <vt:lpstr>Презентация PowerPoint</vt:lpstr>
      <vt:lpstr>Історія виникнення           пірсингу </vt:lpstr>
      <vt:lpstr>Презентация PowerPoint</vt:lpstr>
      <vt:lpstr>Презентация PowerPoint</vt:lpstr>
      <vt:lpstr>Презентация PowerPoint</vt:lpstr>
      <vt:lpstr>Презентация PowerPoint</vt:lpstr>
      <vt:lpstr>Вплив пірсингу на здоров'я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Пірсинг</dc:title>
  <dc:creator>Note</dc:creator>
  <cp:lastModifiedBy>Note</cp:lastModifiedBy>
  <cp:revision>15</cp:revision>
  <dcterms:created xsi:type="dcterms:W3CDTF">2013-01-21T08:22:41Z</dcterms:created>
  <dcterms:modified xsi:type="dcterms:W3CDTF">2013-01-22T16:17:00Z</dcterms:modified>
</cp:coreProperties>
</file>