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6" r:id="rId8"/>
    <p:sldId id="265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68560" y="764704"/>
            <a:ext cx="5724127" cy="3364097"/>
          </a:xfrm>
        </p:spPr>
        <p:txBody>
          <a:bodyPr>
            <a:noAutofit/>
          </a:bodyPr>
          <a:lstStyle/>
          <a:p>
            <a:r>
              <a:rPr lang="vi-VN" altLang="zh-CN" sz="8000" dirty="0">
                <a:solidFill>
                  <a:schemeClr val="accent4">
                    <a:lumMod val="50000"/>
                  </a:schemeClr>
                </a:solidFill>
              </a:rPr>
              <a:t>Русла́на Степа́нівна Лижи́чко</a:t>
            </a:r>
            <a:endParaRPr lang="zh-CN" altLang="en-US" sz="8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079176" cy="6118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346" y="94529"/>
            <a:ext cx="8229600" cy="1143000"/>
          </a:xfrm>
        </p:spPr>
        <p:txBody>
          <a:bodyPr>
            <a:noAutofit/>
          </a:bodyPr>
          <a:lstStyle/>
          <a:p>
            <a:r>
              <a:rPr lang="ru-RU" sz="115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endParaRPr lang="zh-CN" altLang="en-US" sz="13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1620982"/>
            <a:ext cx="4788024" cy="5129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zh-CN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zh-CN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 року брала участь у талант-шоу «Голос </a:t>
            </a:r>
            <a:r>
              <a:rPr lang="ru-RU" altLang="zh-CN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altLang="zh-CN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altLang="zh-CN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каналі</a:t>
            </a:r>
            <a:r>
              <a:rPr lang="ru-RU" altLang="zh-CN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1+1 як тренер. 2013 року брала участь у шоу «Битва </a:t>
            </a:r>
            <a:r>
              <a:rPr lang="ru-RU" altLang="zh-CN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хорів</a:t>
            </a:r>
            <a:r>
              <a:rPr lang="ru-RU" altLang="zh-CN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altLang="zh-CN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каналі</a:t>
            </a:r>
            <a:r>
              <a:rPr lang="ru-RU" altLang="zh-CN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1+1 як тренер хору </a:t>
            </a:r>
            <a:r>
              <a:rPr lang="ru-RU" altLang="zh-CN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altLang="zh-CN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Львова, з </a:t>
            </a:r>
            <a:r>
              <a:rPr lang="ru-RU" altLang="zh-CN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altLang="zh-CN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перемогла.</a:t>
            </a:r>
          </a:p>
          <a:p>
            <a:pPr marL="0" indent="0">
              <a:buNone/>
            </a:pPr>
            <a:endParaRPr lang="zh-CN" altLang="en-US" sz="22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r="23333"/>
          <a:stretch/>
        </p:blipFill>
        <p:spPr bwMode="auto">
          <a:xfrm>
            <a:off x="4862058" y="1628800"/>
            <a:ext cx="3995042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2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uk-UA" altLang="zh-CN" sz="8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Дискографія. </a:t>
            </a:r>
            <a:r>
              <a:rPr lang="uk-UA" altLang="zh-CN" sz="6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Студійні альбоми</a:t>
            </a:r>
            <a:endParaRPr lang="zh-CN" altLang="en-US" sz="6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94481"/>
              </p:ext>
            </p:extLst>
          </p:nvPr>
        </p:nvGraphicFramePr>
        <p:xfrm>
          <a:off x="1547664" y="2132856"/>
          <a:ext cx="5976664" cy="4445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6144"/>
                <a:gridCol w="4680520"/>
              </a:tblGrid>
              <a:tr h="154816">
                <a:tc>
                  <a:txBody>
                    <a:bodyPr/>
                    <a:lstStyle/>
                    <a:p>
                      <a:r>
                        <a:rPr lang="uk-UA" dirty="0" smtClean="0"/>
                        <a:t>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1998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«Мить весни. Дзвінкий</a:t>
                      </a:r>
                      <a:r>
                        <a:rPr lang="uk-UA" baseline="0" dirty="0" smtClean="0"/>
                        <a:t> вітер»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«Останнє Різдво 90-х»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«Найкраще»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«Добрий вечір, тобі…»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«Дикі танці»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«Дикі танці</a:t>
                      </a:r>
                      <a:r>
                        <a:rPr lang="uk-UA" baseline="0" dirty="0" smtClean="0"/>
                        <a:t> + </a:t>
                      </a:r>
                      <a:r>
                        <a:rPr lang="uk-UA" baseline="0" dirty="0" err="1" smtClean="0"/>
                        <a:t>Євробонус</a:t>
                      </a:r>
                      <a:r>
                        <a:rPr lang="uk-UA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</a:t>
                      </a:r>
                      <a:r>
                        <a:rPr lang="en-US" dirty="0" smtClean="0"/>
                        <a:t>Wild Dances</a:t>
                      </a:r>
                      <a:r>
                        <a:rPr lang="uk-UA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</a:t>
                      </a:r>
                      <a:r>
                        <a:rPr lang="en-US" dirty="0" smtClean="0"/>
                        <a:t>Wild Dances (New Year Edition)</a:t>
                      </a:r>
                      <a:r>
                        <a:rPr lang="uk-UA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</a:t>
                      </a:r>
                      <a:r>
                        <a:rPr lang="en-US" dirty="0" err="1" smtClean="0"/>
                        <a:t>Club’in</a:t>
                      </a:r>
                      <a:r>
                        <a:rPr lang="uk-UA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«Амазонка»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</a:t>
                      </a:r>
                      <a:r>
                        <a:rPr lang="en-US" dirty="0" smtClean="0"/>
                        <a:t>Wild Energy</a:t>
                      </a:r>
                      <a:r>
                        <a:rPr lang="uk-UA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5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" y="1"/>
            <a:ext cx="9153996" cy="687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" y="2130425"/>
            <a:ext cx="9158225" cy="1470025"/>
          </a:xfrm>
        </p:spPr>
        <p:txBody>
          <a:bodyPr>
            <a:noAutofit/>
          </a:bodyPr>
          <a:lstStyle/>
          <a:p>
            <a:r>
              <a:rPr lang="uk-UA" altLang="zh-CN" sz="16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zh-CN" altLang="en-US" sz="16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28184" y="5517232"/>
            <a:ext cx="2929670" cy="1368476"/>
          </a:xfrm>
        </p:spPr>
        <p:txBody>
          <a:bodyPr>
            <a:noAutofit/>
          </a:bodyPr>
          <a:lstStyle/>
          <a:p>
            <a:pPr algn="l"/>
            <a:r>
              <a:rPr lang="uk-UA" altLang="zh-CN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</a:t>
            </a:r>
          </a:p>
          <a:p>
            <a:pPr algn="l"/>
            <a:r>
              <a:rPr lang="uk-UA" altLang="zh-CN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Учениці 10 – А класу</a:t>
            </a:r>
          </a:p>
          <a:p>
            <a:pPr algn="l"/>
            <a:r>
              <a:rPr lang="uk-UA" altLang="zh-CN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Кременчуцького ліцею №30</a:t>
            </a:r>
          </a:p>
          <a:p>
            <a:pPr algn="l"/>
            <a:r>
              <a:rPr lang="uk-UA" altLang="zh-CN" sz="18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Заікіної</a:t>
            </a:r>
            <a:r>
              <a:rPr lang="uk-UA" altLang="zh-CN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Анастасії</a:t>
            </a:r>
            <a:endParaRPr lang="zh-CN" altLang="en-US" sz="1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509" y="1742194"/>
            <a:ext cx="8631979" cy="4525963"/>
          </a:xfrm>
        </p:spPr>
        <p:txBody>
          <a:bodyPr/>
          <a:lstStyle/>
          <a:p>
            <a:pPr marL="0" indent="0">
              <a:buNone/>
            </a:pPr>
            <a:r>
              <a:rPr lang="ru-RU" altLang="zh-CN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    </a:t>
            </a:r>
            <a:r>
              <a:rPr lang="vi-VN" altLang="zh-CN" sz="3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Русла́на </a:t>
            </a:r>
            <a:r>
              <a:rPr lang="vi-VN" altLang="zh-CN" sz="36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Степа́нівна Лижи́чко (сценічне ім'я — Руслана; </a:t>
            </a:r>
            <a:r>
              <a:rPr lang="vi-VN" altLang="zh-CN" sz="3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24 </a:t>
            </a:r>
            <a:r>
              <a:rPr lang="vi-VN" altLang="zh-CN" sz="36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травня 1973, Львів)  — українська співачка, піаністка, диригент, танцюристка, продюсер, екс-депутат, </a:t>
            </a:r>
            <a:r>
              <a:rPr lang="vi-VN" altLang="zh-CN" sz="3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гро</a:t>
            </a:r>
            <a:r>
              <a:rPr lang="ru-RU" altLang="zh-CN" sz="3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- </a:t>
            </a:r>
            <a:r>
              <a:rPr lang="ru-RU" altLang="zh-CN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мадська</a:t>
            </a:r>
            <a:r>
              <a:rPr lang="vi-VN" altLang="zh-CN" sz="3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vi-VN" altLang="zh-CN" sz="36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діячка. </a:t>
            </a:r>
            <a:r>
              <a:rPr lang="vi-VN" altLang="zh-CN" sz="3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Почесн</a:t>
            </a:r>
            <a:r>
              <a:rPr lang="ru-RU" altLang="zh-CN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vi-VN" altLang="zh-CN" sz="3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vi-VN" altLang="zh-CN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</a:t>
            </a:r>
            <a:r>
              <a:rPr lang="ru-RU" altLang="zh-CN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нка</a:t>
            </a:r>
            <a:r>
              <a:rPr lang="ru-RU" altLang="zh-CN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Львова</a:t>
            </a:r>
            <a:r>
              <a:rPr lang="vi-VN" altLang="zh-CN" sz="36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vi-VN" altLang="zh-CN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zh-CN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346" y="94529"/>
            <a:ext cx="8229600" cy="1143000"/>
          </a:xfrm>
        </p:spPr>
        <p:txBody>
          <a:bodyPr>
            <a:noAutofit/>
          </a:bodyPr>
          <a:lstStyle/>
          <a:p>
            <a:r>
              <a:rPr lang="ru-RU" altLang="zh-CN" sz="11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Біографія</a:t>
            </a:r>
            <a:endParaRPr lang="zh-CN" altLang="en-US" sz="115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5" y="1412776"/>
            <a:ext cx="5184575" cy="5337689"/>
          </a:xfrm>
        </p:spPr>
        <p:txBody>
          <a:bodyPr>
            <a:normAutofit lnSpcReduction="10000"/>
          </a:bodyPr>
          <a:lstStyle/>
          <a:p>
            <a:r>
              <a:rPr lang="ru-RU" altLang="zh-CN" sz="2800" b="1" u="sng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</a:t>
            </a:r>
            <a:r>
              <a:rPr lang="ru-RU" altLang="zh-CN" sz="28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8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початки</a:t>
            </a:r>
            <a:endParaRPr lang="ru-RU" altLang="zh-CN" sz="28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zh-CN" sz="2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Школяркою</a:t>
            </a:r>
            <a:r>
              <a:rPr lang="ru-RU" altLang="zh-CN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Руслана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співала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гурті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Оріон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у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ансамблі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Посмішка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дитячої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музичної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майбутня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співачка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вступила до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Львівської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консерваторії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М. Лисенка на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диригентське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altLang="zh-CN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zh-CN" sz="2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zh-CN" sz="2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zh-CN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консерваторії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Руслана брала уроки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композиції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Мирослава Скорика, уроки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диригування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Миколи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Колесси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Юрія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Луціва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уроки вокалу в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Лариси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Бужко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уроки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фортепіано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Юрія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Боня</a:t>
            </a:r>
            <a:r>
              <a:rPr lang="ru-RU" altLang="zh-CN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zh-CN" sz="2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Руслана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консерваторію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фахом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Диригент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симфонічного</a:t>
            </a:r>
            <a:r>
              <a:rPr lang="ru-RU" altLang="zh-CN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оркестру».</a:t>
            </a:r>
          </a:p>
          <a:p>
            <a:pPr marL="0" indent="0">
              <a:buNone/>
            </a:pPr>
            <a:endParaRPr lang="ru-RU" altLang="zh-CN" sz="22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2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9"/>
          <a:stretch/>
        </p:blipFill>
        <p:spPr bwMode="auto">
          <a:xfrm>
            <a:off x="5292080" y="1556792"/>
            <a:ext cx="3641266" cy="4538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9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6247" y="548680"/>
            <a:ext cx="5226317" cy="6309320"/>
          </a:xfrm>
        </p:spPr>
        <p:txBody>
          <a:bodyPr>
            <a:normAutofit fontScale="92500"/>
          </a:bodyPr>
          <a:lstStyle/>
          <a:p>
            <a:r>
              <a:rPr lang="ru-RU" altLang="zh-CN" b="1" u="sng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</a:t>
            </a:r>
            <a:r>
              <a:rPr lang="ru-RU" altLang="zh-CN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кар'єра</a:t>
            </a:r>
            <a:endParaRPr lang="ru-RU" altLang="zh-CN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Доросла»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кар'єра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співачки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1993 р., коли Руслана взяла участь у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фестивалях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Всеукраїнському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фестивалі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популярної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Рута-93», лауреатом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стала, 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Всеукраїнському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фестивалі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поп- і рок-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«Тарас Бульба-93</a:t>
            </a:r>
            <a:r>
              <a:rPr lang="ru-RU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1994 року Руслана стала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володарем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«Гран-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телевізійного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фестивалю «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Мелодія</a:t>
            </a:r>
            <a:r>
              <a:rPr lang="ru-RU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1996 року Руслана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фестивалі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Слов'янський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базар», де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посідає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перше </a:t>
            </a:r>
            <a:r>
              <a:rPr lang="ru-RU" altLang="zh-CN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endParaRPr lang="ru-RU" altLang="zh-CN" b="1" u="sng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04664"/>
            <a:ext cx="3736479" cy="5608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8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127" y="0"/>
            <a:ext cx="9074728" cy="6858000"/>
          </a:xfrm>
        </p:spPr>
        <p:txBody>
          <a:bodyPr>
            <a:normAutofit fontScale="92500" lnSpcReduction="20000"/>
          </a:bodyPr>
          <a:lstStyle/>
          <a:p>
            <a:r>
              <a:rPr lang="ru-RU" altLang="zh-CN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altLang="zh-CN" b="1" u="sng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сингл</a:t>
            </a:r>
            <a:r>
              <a:rPr lang="ru-RU" altLang="zh-CN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zh-CN" b="1" u="sng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</a:t>
            </a:r>
            <a:r>
              <a:rPr lang="ru-RU" altLang="zh-CN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перемоги</a:t>
            </a:r>
            <a:endParaRPr lang="ru-RU" altLang="zh-CN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співачка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записує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сингл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кліп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Кліп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зйомки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проходили в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Олеському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замку, став першим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проекту. У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зйомках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взяли участь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симфонічний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оркестр і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музиканти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«Клубу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любителів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чаю»,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зібралися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проекту.</a:t>
            </a:r>
          </a:p>
          <a:p>
            <a:pPr marL="0" indent="0">
              <a:buNone/>
            </a:pP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28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 ж 1996 р. на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сцені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Львівського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оперного театру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концерт на тему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Сент-Екзюпері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«Маленький принц»,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проекту.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преса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назвала Руслану «новою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хвилею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музиці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Усе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привело до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Руслани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загальнонаціональному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вона стала лауреатом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Всеукраїнської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загальнонаціональної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«Людина року-96» у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номінації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Зірка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естради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Співачкою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року-96</a:t>
            </a:r>
            <a:r>
              <a:rPr lang="ru-RU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1998 р.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виходять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співачки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студійний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«Мить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концертний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дзвінкого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вітру</a:t>
            </a:r>
            <a:r>
              <a:rPr lang="ru-RU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zh-CN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візитною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карткою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Руслани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Світанок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яка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здобула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 «Золота Жар-птиця-98» у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номінації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Найкраща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року».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Виднограй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пісню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відзначено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найкращий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відеокліп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року. </a:t>
            </a:r>
            <a:endParaRPr lang="ru-RU" altLang="zh-CN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2000 р., остаточно завершивши проект «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Дзвінкий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вітер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Руслана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зайнялася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проектом — «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Гуцульським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У рамках проекту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випущено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сингл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«Знаю я»,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«Стоп!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Знято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!»,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проект,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різдвяний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93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346" y="94529"/>
            <a:ext cx="8229600" cy="1143000"/>
          </a:xfrm>
        </p:spPr>
        <p:txBody>
          <a:bodyPr>
            <a:noAutofit/>
          </a:bodyPr>
          <a:lstStyle/>
          <a:p>
            <a:r>
              <a:rPr lang="ru-RU" altLang="zh-CN" sz="11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zh-CN" sz="11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Дикі</a:t>
            </a:r>
            <a:r>
              <a:rPr lang="ru-RU" altLang="zh-CN" sz="11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1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танці</a:t>
            </a:r>
            <a:r>
              <a:rPr lang="ru-RU" altLang="zh-CN" sz="11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zh-CN" altLang="en-US" sz="115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8" y="1484784"/>
            <a:ext cx="5292080" cy="52656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zh-CN" sz="25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zh-CN" sz="25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Улітку</a:t>
            </a:r>
            <a:r>
              <a:rPr lang="ru-RU" altLang="zh-CN" sz="25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 р. в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вийшов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альбом — «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Дикі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танці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з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традиційної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гуцульської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лідером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альбомів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 в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Робота над ним (так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зване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зведення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відбулася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травні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 р. на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відомій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музичній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студії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Пітера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Гебріела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World» 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Лондоні</a:t>
            </a:r>
            <a:r>
              <a:rPr lang="ru-RU" altLang="zh-CN" sz="25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грудні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 р. на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церемонії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премія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ініційований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Асоціацією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звукозаписних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альбом «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Дикі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танці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Руслана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першу в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офіційну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нагороду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zh-CN" sz="25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Платиновий</a:t>
            </a:r>
            <a:r>
              <a:rPr lang="ru-RU" altLang="zh-CN" sz="2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диск».</a:t>
            </a:r>
          </a:p>
          <a:p>
            <a:pPr marL="0" indent="0">
              <a:buNone/>
            </a:pPr>
            <a:endParaRPr lang="ru-RU" altLang="zh-CN" sz="2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2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10397"/>
            <a:ext cx="3633192" cy="3669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3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66255" y="116632"/>
            <a:ext cx="9518073" cy="1143000"/>
          </a:xfrm>
        </p:spPr>
        <p:txBody>
          <a:bodyPr>
            <a:noAutofit/>
          </a:bodyPr>
          <a:lstStyle/>
          <a:p>
            <a:r>
              <a:rPr lang="ru-RU" altLang="zh-CN" sz="6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Перемога на «</a:t>
            </a:r>
            <a:r>
              <a:rPr lang="ru-RU" altLang="zh-CN" sz="6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Євробаченні</a:t>
            </a:r>
            <a:r>
              <a:rPr lang="ru-RU" altLang="zh-CN" sz="6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zh-CN" altLang="en-US" sz="6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96752"/>
            <a:ext cx="5805055" cy="56612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Перемога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Руслани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«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Євробаченні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відзначена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урядовими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нагородами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Тодішній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Леонід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Кучма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указом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переможниці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«Євробачення-2004»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артистки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оголосив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врочистій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церемонії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співачки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 р. у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нагородив Руслану Лижичко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Почесною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грамотою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врученням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пам'ятного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знака за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вагомий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перемогу в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«Євробачення-2004</a:t>
            </a:r>
            <a:r>
              <a:rPr lang="ru-RU" altLang="zh-CN" sz="2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zh-CN" sz="2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sz="2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zh-CN" sz="2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zh-CN" sz="2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перемоги на «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Євробаченні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боксер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Кличко вручав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Руслані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Лас-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Вегасі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нагороду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Music Awards» — «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Всесвітню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музичну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нагороду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найбільшу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проданих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альбомів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Дикі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Танці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altLang="zh-CN" sz="2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altLang="zh-CN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 marL="0" indent="0">
              <a:buNone/>
            </a:pPr>
            <a:endParaRPr lang="ru-RU" altLang="zh-CN" sz="22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zh-CN" sz="22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2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3231557" cy="5238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94529"/>
            <a:ext cx="9144000" cy="1143000"/>
          </a:xfrm>
        </p:spPr>
        <p:txBody>
          <a:bodyPr>
            <a:noAutofit/>
          </a:bodyPr>
          <a:lstStyle/>
          <a:p>
            <a:r>
              <a:rPr lang="ru-RU" altLang="zh-CN" sz="7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altLang="zh-CN" sz="7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7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endParaRPr lang="zh-CN" altLang="en-US" sz="7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1412776"/>
            <a:ext cx="5004047" cy="5337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Народний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депутат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5-го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скликання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 до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2007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Блоку «Наша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№ 5 в списку. На час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виборів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заступник директора ТОВ "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Студія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звукозапису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Люксен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безпартійна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Член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фракції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Блоку «Наша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(з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2006). Голова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підкомітету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євроатлантичної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2006).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Склала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депутатські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altLang="zh-CN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2007.</a:t>
            </a:r>
            <a:endParaRPr lang="zh-CN" alt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9" r="10957"/>
          <a:stretch/>
        </p:blipFill>
        <p:spPr bwMode="auto">
          <a:xfrm>
            <a:off x="5004048" y="1412776"/>
            <a:ext cx="3972807" cy="4214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0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94529"/>
            <a:ext cx="9144000" cy="1143000"/>
          </a:xfrm>
        </p:spPr>
        <p:txBody>
          <a:bodyPr>
            <a:noAutofit/>
          </a:bodyPr>
          <a:lstStyle/>
          <a:p>
            <a:r>
              <a:rPr lang="ru-RU" altLang="zh-CN" sz="7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Євромайдан</a:t>
            </a:r>
            <a:r>
              <a:rPr lang="ru-RU" altLang="zh-CN" sz="7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2013–2014</a:t>
            </a:r>
            <a:endParaRPr lang="zh-CN" altLang="en-US" sz="7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1268760"/>
            <a:ext cx="5148064" cy="55892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активісток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Євромайдану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sz="3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опозиційних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 вела </a:t>
            </a:r>
            <a:r>
              <a:rPr lang="ru-RU" altLang="zh-CN" sz="30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нічні</a:t>
            </a:r>
            <a:r>
              <a:rPr lang="ru-RU" altLang="zh-CN" sz="3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вечори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голосу. Часта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виконавиця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Гімну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altLang="zh-CN" sz="30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вромайдані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концертної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22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ввійшла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«НО Майдан»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нарівні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опозиційних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сил. З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дізналась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виходила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сцену</a:t>
            </a:r>
            <a:r>
              <a:rPr lang="ru-RU" altLang="zh-CN" sz="3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zh-CN" sz="30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zh-CN" sz="3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переслідується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спецслужбами,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викликалась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Генпрокуратури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дачі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свідчень</a:t>
            </a:r>
            <a:r>
              <a:rPr lang="ru-RU" altLang="zh-CN" sz="3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zh-CN" sz="3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sz="3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zh-CN" sz="30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ru-RU" altLang="zh-CN" sz="3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Фаріон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звинувачує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Руслану у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прихованій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владу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словами, роль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Руслани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розсіювання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протестуючих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зведення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нанівець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протестів</a:t>
            </a:r>
            <a:r>
              <a:rPr lang="ru-RU" altLang="zh-CN" sz="3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zh-CN" altLang="en-US" sz="22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8" r="9328"/>
          <a:stretch/>
        </p:blipFill>
        <p:spPr bwMode="auto">
          <a:xfrm>
            <a:off x="5148064" y="1268760"/>
            <a:ext cx="3782647" cy="4666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1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</Template>
  <TotalTime>124</TotalTime>
  <Words>993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CD</vt:lpstr>
      <vt:lpstr>Русла́на Степа́нівна Лижи́чко</vt:lpstr>
      <vt:lpstr>Презентация PowerPoint</vt:lpstr>
      <vt:lpstr>Біографія</vt:lpstr>
      <vt:lpstr>Презентация PowerPoint</vt:lpstr>
      <vt:lpstr>Презентация PowerPoint</vt:lpstr>
      <vt:lpstr>«Дикі танці»</vt:lpstr>
      <vt:lpstr>Перемога на «Євробаченні»</vt:lpstr>
      <vt:lpstr>Політична діяльність</vt:lpstr>
      <vt:lpstr>Євромайдан 2013–2014</vt:lpstr>
      <vt:lpstr>Телебачення</vt:lpstr>
      <vt:lpstr>Дискографія. Студійні альбоми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Русла́на Степа́нівна Лижи́чко</dc:title>
  <dc:creator>Admin</dc:creator>
  <cp:lastModifiedBy>Admin</cp:lastModifiedBy>
  <cp:revision>12</cp:revision>
  <dcterms:created xsi:type="dcterms:W3CDTF">2014-05-09T19:48:19Z</dcterms:created>
  <dcterms:modified xsi:type="dcterms:W3CDTF">2014-05-09T21:52:45Z</dcterms:modified>
</cp:coreProperties>
</file>