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057120-2B44-43A1-9B9E-86F6193784E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5EEAB47-B1F6-484E-A73D-DEBFC98F293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Виконали Поречна Пол</a:t>
            </a:r>
            <a:r>
              <a:rPr lang="uk-UA" smtClean="0"/>
              <a:t>іна та Гома Анастасія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6840760" cy="106605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smtClean="0"/>
              <a:t>Театральне мистецтво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67744" y="2276872"/>
            <a:ext cx="4464496" cy="17281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uk-UA" sz="4400" smtClean="0"/>
              <a:t>Дякуємо за увагу!</a:t>
            </a:r>
            <a:endParaRPr lang="ru-RU" sz="440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У </a:t>
            </a:r>
            <a:r>
              <a:rPr lang="ru-RU" smtClean="0"/>
              <a:t>серпні </a:t>
            </a:r>
            <a:r>
              <a:rPr lang="ru-RU" smtClean="0"/>
              <a:t>1917 </a:t>
            </a:r>
            <a:r>
              <a:rPr lang="ru-RU" smtClean="0"/>
              <a:t>року був створений перший державний театр України - Український </a:t>
            </a:r>
            <a:r>
              <a:rPr lang="ru-RU" smtClean="0"/>
              <a:t>національний </a:t>
            </a:r>
            <a:r>
              <a:rPr lang="ru-RU" smtClean="0"/>
              <a:t>театр</a:t>
            </a:r>
          </a:p>
          <a:p>
            <a:r>
              <a:rPr lang="ru-RU" smtClean="0"/>
              <a:t>Новоутворений </a:t>
            </a:r>
            <a:r>
              <a:rPr lang="ru-RU" smtClean="0"/>
              <a:t>осередок складали митці найвищого рівня</a:t>
            </a:r>
            <a:r>
              <a:rPr lang="ru-RU" smtClean="0"/>
              <a:t>. 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264" cy="7509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mtClean="0"/>
              <a:t>"Український національний </a:t>
            </a:r>
            <a:r>
              <a:rPr lang="uk-UA" smtClean="0"/>
              <a:t>театр</a:t>
            </a:r>
            <a:r>
              <a:rPr lang="uk-UA" smtClean="0"/>
              <a:t>"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mtClean="0"/>
              <a:t>У Києві в 1918 р. було відкрито три театри — </a:t>
            </a:r>
            <a:r>
              <a:rPr lang="uk-UA" smtClean="0"/>
              <a:t>Державний </a:t>
            </a:r>
            <a:r>
              <a:rPr lang="uk-UA" smtClean="0"/>
              <a:t>драматичний (очолили О</a:t>
            </a:r>
            <a:r>
              <a:rPr lang="uk-UA" smtClean="0"/>
              <a:t>. Загаров і Б</a:t>
            </a:r>
            <a:r>
              <a:rPr lang="uk-UA" smtClean="0"/>
              <a:t>. </a:t>
            </a:r>
            <a:r>
              <a:rPr lang="uk-UA" smtClean="0"/>
              <a:t>Кривецький), </a:t>
            </a:r>
            <a:r>
              <a:rPr lang="uk-UA" smtClean="0"/>
              <a:t>Державний народний </a:t>
            </a:r>
            <a:r>
              <a:rPr lang="uk-UA" smtClean="0"/>
              <a:t>і </a:t>
            </a:r>
            <a:r>
              <a:rPr lang="uk-UA" smtClean="0"/>
              <a:t>Молодий.</a:t>
            </a:r>
          </a:p>
          <a:p>
            <a:r>
              <a:rPr lang="uk-UA" smtClean="0"/>
              <a:t>Новий </a:t>
            </a:r>
            <a:r>
              <a:rPr lang="uk-UA" smtClean="0"/>
              <a:t>театр у своїй діяльності схилявся до реалістично-психологічної школи; у його репертуарі були п'єси українських та зарубіжних </a:t>
            </a:r>
            <a:r>
              <a:rPr lang="uk-UA" smtClean="0"/>
              <a:t>драматургів</a:t>
            </a:r>
            <a:r>
              <a:rPr lang="uk-UA" smtClean="0"/>
              <a:t>.</a:t>
            </a:r>
            <a:endParaRPr lang="ru-RU" smtClean="0"/>
          </a:p>
          <a:p>
            <a:r>
              <a:rPr lang="ru-RU" smtClean="0"/>
              <a:t>На </a:t>
            </a:r>
            <a:r>
              <a:rPr lang="ru-RU" smtClean="0"/>
              <a:t>початку березня 1918 р. в Києві відбулося відкриття театру малих форм «Новий театр «</a:t>
            </a:r>
            <a:r>
              <a:rPr lang="ru-RU" smtClean="0"/>
              <a:t>Дім </a:t>
            </a:r>
            <a:r>
              <a:rPr lang="ru-RU" smtClean="0"/>
              <a:t>інтермедій»під </a:t>
            </a:r>
            <a:r>
              <a:rPr lang="ru-RU" smtClean="0"/>
              <a:t>керівництвом </a:t>
            </a:r>
            <a:r>
              <a:rPr lang="ru-RU" smtClean="0"/>
              <a:t>М</a:t>
            </a:r>
            <a:r>
              <a:rPr lang="ru-RU" smtClean="0"/>
              <a:t>. Бонч-Томашевського. Працювали театри легкої комедії «Пел-Мел</a:t>
            </a:r>
            <a:r>
              <a:rPr lang="ru-RU" smtClean="0"/>
              <a:t>» </a:t>
            </a:r>
            <a:r>
              <a:rPr lang="ru-RU" smtClean="0"/>
              <a:t>та Єврейський </a:t>
            </a:r>
            <a:r>
              <a:rPr lang="ru-RU" smtClean="0"/>
              <a:t>театр.</a:t>
            </a: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67890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mtClean="0"/>
              <a:t>1918 </a:t>
            </a:r>
            <a:r>
              <a:rPr lang="uk-UA" smtClean="0"/>
              <a:t>р.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mtClean="0"/>
              <a:t>Молодий театр очолив Лесь </a:t>
            </a:r>
            <a:r>
              <a:rPr lang="uk-UA" smtClean="0"/>
              <a:t>Курбас. Однодумцем і помічником його був Гнат Юра</a:t>
            </a:r>
            <a:r>
              <a:rPr lang="uk-UA" smtClean="0"/>
              <a:t>. </a:t>
            </a:r>
            <a:endParaRPr lang="uk-UA" smtClean="0"/>
          </a:p>
          <a:p>
            <a:r>
              <a:rPr lang="uk-UA" smtClean="0"/>
              <a:t>Керований </a:t>
            </a:r>
            <a:r>
              <a:rPr lang="uk-UA" smtClean="0"/>
              <a:t>Л. Курбасом театр категорично пориває з традицією старого побутового театру, орієнтує його на модерні течії західноєвропейського </a:t>
            </a:r>
            <a:r>
              <a:rPr lang="uk-UA" smtClean="0"/>
              <a:t>театру</a:t>
            </a:r>
            <a:r>
              <a:rPr lang="uk-UA" smtClean="0"/>
              <a:t>.</a:t>
            </a:r>
          </a:p>
          <a:p>
            <a:r>
              <a:rPr lang="uk-UA" smtClean="0"/>
              <a:t> </a:t>
            </a:r>
            <a:r>
              <a:rPr lang="uk-UA" smtClean="0"/>
              <a:t>Свій перший сезон театр відкрив п'єсами "У пущі" Лесі Українки і "Затоплений дзвін" Г. Гаупт-мана. Справжньою несподіванкою для театралів стали постановки трагедії "Цар Едіп" Софокла та поеми "Гайдамаки" Т. Шевченка.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7509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smtClean="0"/>
              <a:t>Молодий театр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67890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mtClean="0"/>
              <a:t>1919-1920рр.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smtClean="0"/>
              <a:t>У березн</a:t>
            </a:r>
            <a:r>
              <a:rPr lang="uk-UA" sz="2400" smtClean="0"/>
              <a:t>і</a:t>
            </a:r>
            <a:r>
              <a:rPr lang="ru-RU" sz="2400" smtClean="0"/>
              <a:t> Український театр драми та опери був реорганізований у Перший театр Української Радянської Республіки імені Шевченка.</a:t>
            </a:r>
          </a:p>
          <a:p>
            <a:pPr>
              <a:buFont typeface="Arial" pitchFamily="34" charset="0"/>
              <a:buChar char="•"/>
            </a:pPr>
            <a:r>
              <a:rPr lang="ru-RU" sz="2400" smtClean="0"/>
              <a:t>У серпні 1919 р. уряд УСРР перетворив на державні всі кращі театри. </a:t>
            </a:r>
          </a:p>
          <a:p>
            <a:pPr>
              <a:buFont typeface="Arial" pitchFamily="34" charset="0"/>
              <a:buChar char="•"/>
            </a:pPr>
            <a:r>
              <a:rPr lang="ru-RU" sz="2400" smtClean="0"/>
              <a:t>Наваторський театр Леся Курбаса відійшов від традиційних етнографічних форм у театральному мистецтві. </a:t>
            </a:r>
          </a:p>
          <a:p>
            <a:pPr>
              <a:buFont typeface="Arial" pitchFamily="34" charset="0"/>
              <a:buChar char="•"/>
            </a:pPr>
            <a:r>
              <a:rPr lang="ru-RU" sz="2400" smtClean="0"/>
              <a:t>У 1920 р. Курбас створив виставу за поемою Т. Шевченка «Гайдамаки». </a:t>
            </a:r>
          </a:p>
          <a:p>
            <a:pPr>
              <a:buFont typeface="Arial" pitchFamily="34" charset="0"/>
              <a:buChar char="•"/>
            </a:pPr>
            <a:r>
              <a:rPr lang="ru-RU" sz="2400" smtClean="0"/>
              <a:t>У 1919 р. було засновано Новий драматичний театр ім. І. Франка, на чолі якого став молодий Гнат Юра. </a:t>
            </a:r>
            <a:endParaRPr lang="ru-RU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5589240"/>
            <a:ext cx="8075240" cy="57606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uk-UA" smtClean="0"/>
              <a:t>Сцена з п</a:t>
            </a:r>
            <a:r>
              <a:rPr lang="en-US" smtClean="0"/>
              <a:t>’</a:t>
            </a:r>
            <a:r>
              <a:rPr lang="ru-RU" smtClean="0"/>
              <a:t>єси </a:t>
            </a:r>
            <a:r>
              <a:rPr lang="uk-UA" smtClean="0"/>
              <a:t>“</a:t>
            </a:r>
            <a:r>
              <a:rPr lang="ru-RU" smtClean="0"/>
              <a:t>Цар </a:t>
            </a:r>
            <a:r>
              <a:rPr lang="uk-UA" smtClean="0"/>
              <a:t>Едіп”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day.kiev.ua/sites/default/files/main/openpublish_article/20050324/451-7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836712"/>
            <a:ext cx="6408713" cy="4434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5517232"/>
            <a:ext cx="8219256" cy="5040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uk-UA" smtClean="0"/>
              <a:t>Сцена з поеми “Гайдамаки”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http://camrador.hall.org.ua/BY_TIME/1922-1934_pershi_roki_SRSR/05-les_kurbas/macbe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08720"/>
            <a:ext cx="6876256" cy="4253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5517232"/>
            <a:ext cx="8136904" cy="57606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uk-UA" smtClean="0"/>
              <a:t>Лесь Курбас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http://www.day.kiev.ua/sites/default/files/main/openpublish_article/20120210/423-14-2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2857500" cy="3952876"/>
          </a:xfrm>
          <a:prstGeom prst="rect">
            <a:avLst/>
          </a:prstGeom>
          <a:noFill/>
        </p:spPr>
      </p:pic>
      <p:pic>
        <p:nvPicPr>
          <p:cNvPr id="32772" name="Picture 4" descr="http://timeua.info/content/55758/Kurbas_L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534" y="1196752"/>
            <a:ext cx="2811565" cy="4000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5589240"/>
            <a:ext cx="8219256" cy="5040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uk-UA" smtClean="0"/>
              <a:t>Гнат Юра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http://upload.wikimedia.org/wikipedia/ru/d/d4/%D0%93%D0%BD%D0%B0%D1%82_%D0%AE%D1%80%D0%B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2982397" cy="3700884"/>
          </a:xfrm>
          <a:prstGeom prst="rect">
            <a:avLst/>
          </a:prstGeom>
          <a:noFill/>
        </p:spPr>
      </p:pic>
      <p:pic>
        <p:nvPicPr>
          <p:cNvPr id="33796" name="Picture 4" descr="http://upload.wikimedia.org/wikipedia/uk/thumb/b/bd/%D0%AE%D1%80%D0%B0_%D0%93%D0%BD%D0%B0%D1%82.jpg/200px-%D0%AE%D1%80%D0%B0_%D0%93%D0%BD%D0%B0%D1%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628800"/>
            <a:ext cx="2592288" cy="368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164</TotalTime>
  <Words>310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Театральне мистецтво</vt:lpstr>
      <vt:lpstr>"Український національний театр"</vt:lpstr>
      <vt:lpstr>1918 р.</vt:lpstr>
      <vt:lpstr>Молодий театр</vt:lpstr>
      <vt:lpstr>1919-1920рр.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9</cp:revision>
  <dcterms:created xsi:type="dcterms:W3CDTF">2014-02-10T16:51:50Z</dcterms:created>
  <dcterms:modified xsi:type="dcterms:W3CDTF">2014-02-10T19:35:59Z</dcterms:modified>
</cp:coreProperties>
</file>