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6B6AA5-80E9-45C6-BCAD-4869AC3CD096}" type="datetimeFigureOut">
              <a:rPr lang="uk-UA" smtClean="0"/>
              <a:t>25.11.2014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EFE582-C67E-49AC-8EE7-ED619C287AD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428604"/>
            <a:ext cx="44291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Мартін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народився 17 листопада 1942 року в нью-йоркському кварталі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Куїнс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, де жили вихідці з Сицилії. Цей кримінальний район називають Маленькою Італією. Батьки режисера, Чарльз і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Кетрін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, були ревними католиками. Мартін з трьох років страждав астмою і тижнями сидів удома. </a:t>
            </a:r>
          </a:p>
        </p:txBody>
      </p:sp>
      <p:pic>
        <p:nvPicPr>
          <p:cNvPr id="48130" name="Picture 2" descr="http://st.kp.yandex.net/images/actor_iphone/iphone360_10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857652" cy="6107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6314" y="214290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навчався в одній з нью-йоркських семінарій, але церковником не став. Він вступив до Нью-Йоркського університету, де вивчав англійську мову, літературу та кінематографію.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травня 1965 року Мартін одружився вперше - на майбутній актрисі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Лоррэйн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Бреннан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них народилася дочка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Кетрін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але шлюб це не врятувало. У 1970 році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розлучився з дружиною і виїхав до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Голлівуду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51204" name="Picture 4" descr="http://www.kinowar.com/wp-content/uploads/2014/07/%D0%9C%D0%B0%D1%80%D1%82%D0%B8%D0%BD-%D0%A1%D0%BA%D0%BE%D1%80%D1%81%D0%B5%D0%B7%D0%B5-%D1%80%D0%B5%D0%B6%D0%B8%D1%81%D1%81%D0%B5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495800" cy="652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5072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Завдяки продюсеру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Роджеру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Корману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вдалося зняти гангстерську стрічку «Берта з товарного вагону» (1972), витративши всього 600 тисяч доларів.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Популярність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принесла кримінальна драма «Злі вулиці» (1973). «Злі вулиці» принесли режисерові гроші і славу. З цього фільму почалася його дружба з молодим актором Робертом Де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Ніро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http://tn.new.fishki.net/26/upload/post/201410/12/1314767/3_2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571868" cy="4738851"/>
          </a:xfrm>
          <a:prstGeom prst="rect">
            <a:avLst/>
          </a:prstGeom>
          <a:noFill/>
        </p:spPr>
      </p:pic>
      <p:pic>
        <p:nvPicPr>
          <p:cNvPr id="52230" name="Picture 6" descr="http://seance.ru/img/blog/2013.06/scorsese_corman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4762500" cy="34671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86380" y="5072074"/>
            <a:ext cx="38576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Їх познайомив на вечірці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Брайан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де Пальма. Виявилося, що вони виросли в сусідніх районах і навіть зустрічалися на танцях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00570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 Де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Ніро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домовилися, що будуть знімати фільм «Таксист» за сценарієм Пола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Шрейдера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«Таксист» став культовим фільмом серед американської молоді 1970-х років. Картина спочатку отримала «Золоту пальмову гілку», а потім ще цілий ряд премій, в тому числі «Оскара» за кращий фільм року. У «Таксисті», крім прекрасної акторської роботи Де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Ніро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критики відзначили 14-річну 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Джоді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Фостер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у ролі повії.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53250" name="Picture 2" descr="http://lichnosti.net/photos/1072/sets/8_51e93ed6a3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5605656" cy="3662362"/>
          </a:xfrm>
          <a:prstGeom prst="rect">
            <a:avLst/>
          </a:prstGeom>
          <a:noFill/>
        </p:spPr>
      </p:pic>
      <p:pic>
        <p:nvPicPr>
          <p:cNvPr id="53252" name="Picture 4" descr="http://yaokino.ru/wp-content/uploads/2011/04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3071802" cy="432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357166"/>
            <a:ext cx="44291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вересні 1978 року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потрапив до лікарні з внутрішньою кровотечею. Лікарі вмовляли його кинути наркотики. У лікарню до друга приїхав Де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Ніро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Він запропонував Мартіну подумати над екранізацією автобіографії знаменитого американського боксера італійського походження Джека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Мотта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 прізвисько «Скажений бик».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Прем'єра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«Скаженого бика» відбулася в Нью-Йорку - всього через чотири дні після того, як був завершений остаточний монтаж. Картина отримала схвальні відгуки і вісім номінацій 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Оскар.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«Скажений бик» неодноразово включався до списків кращих фільмів всіх часів і народів. </a:t>
            </a:r>
          </a:p>
        </p:txBody>
      </p:sp>
      <p:sp>
        <p:nvSpPr>
          <p:cNvPr id="54274" name="AutoShape 2" descr="http://ic.pics.livejournal.com/kinoklub_kma/12008299/21930/21930_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4276" name="Picture 4" descr="http://ic.pics.livejournal.com/kinoklub_kma/12008299/21930/21930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5529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28" y="142852"/>
            <a:ext cx="4286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Мартін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утвердив себе в двох безпрограшних комерційних стрічках - «чорної» комедії 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Колір грошей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Він зняв два рекламних ролики для модельєра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Джорджо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Армані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кліп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Bad»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співака Майкла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Джексона.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596" y="2143116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1988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Майк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Овіц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найвпливовіших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людей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Голлівуді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Скорсезе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спокуса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Христа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(1988). Правда,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Юніверсл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виділила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зйомки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Скорсезе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викликала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бурю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обурення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Афінах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протесту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сеансу,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підпалили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кінотеатр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в ПАР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заборонили до показу.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демонстрації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заяви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заборонити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трансляцію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.gazeta.ru/files3/977/4839977/600full-the-last-temptation-of-christ-screenshot-pic510-510x340-64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857750" cy="3038476"/>
          </a:xfrm>
          <a:prstGeom prst="rect">
            <a:avLst/>
          </a:prstGeom>
          <a:noFill/>
        </p:spPr>
      </p:pic>
      <p:pic>
        <p:nvPicPr>
          <p:cNvPr id="55300" name="Picture 4" descr="http://www.interfax.by/files/2012-11/20121105-091845-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826131" cy="330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357166"/>
            <a:ext cx="42148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має славу великого знавця американського кінематографа і займається реставрацією і повторним випуском на екран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кінокласики. Роботи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в кіно висвітлюють такі теми, як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самоідентифікація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італійців в Америці, поняття провини та спокути в католицькому сприйнятті,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вважається одним із найвизначніших та найвпливовіших американських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кіномитців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Був режисером і продюсером фільму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“Хранитель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часу”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також продюсер фільму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“Вовк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Уолл-стріт.”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http://belport.by/uploads/posts/2014-02/interesnye-podrobnosti-sozdaniya-filma-volk-s-uoll-strit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2" name="Picture 18" descr="http://2.bp.blogspot.com/-G7M5fcON0F0/T_87p8A1jeI/AAAAAAAAGyo/qF2yL8z6eIM/s1600/atlast%2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214810" cy="632024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643438" y="285728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Отже, Мартін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Скорсезе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відомий американський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кіно-режисер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сценарист та продюсер.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</TotalTime>
  <Words>305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MARIA1</dc:creator>
  <cp:lastModifiedBy>MARIA1</cp:lastModifiedBy>
  <cp:revision>9</cp:revision>
  <dcterms:created xsi:type="dcterms:W3CDTF">2014-11-25T14:46:57Z</dcterms:created>
  <dcterms:modified xsi:type="dcterms:W3CDTF">2014-11-25T16:10:47Z</dcterms:modified>
</cp:coreProperties>
</file>