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94E5EA-1044-4AA0-90FF-1A02B7090E2A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C48A8E-22A5-4628-BFF4-E96B7C4597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772816"/>
            <a:ext cx="10081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Ямайська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валютна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система 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8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6" y="4005064"/>
            <a:ext cx="6113432" cy="28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780" y="764704"/>
            <a:ext cx="8586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йська вал́ютна сист</a:t>
            </a:r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sz="3200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Бреттон-Вудської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валютної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передбачаючи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демонетизацію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золота 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остаточний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 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 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 та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МВФ.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8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48150"/>
            <a:ext cx="5715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Ямайської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офіційної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на золото і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золотих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паритетів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розміну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на золото;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золота за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валютного курсу;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плаваючих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валютою);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МВФ з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за валютною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країн-членів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5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47458"/>
            <a:ext cx="7308304" cy="34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sz="3600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endParaRPr lang="uk-UA" sz="36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коригування плаваючих курсів </a:t>
            </a:r>
            <a:endParaRPr lang="ru-RU" sz="36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6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7" y="3789040"/>
            <a:ext cx="6712231" cy="30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118" y="260648"/>
            <a:ext cx="8321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algn="ctr"/>
            <a:endParaRPr lang="uk-UA" sz="3200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дозволяє забезпечити довгострокову гнучкість валютних курсів , необхідну для вирівнювання платіжних балансів, і короткострокову стабільність для стимулювання міжнародної торгівлі і фінансів 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4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914775"/>
            <a:ext cx="6667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82402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>
                  <a:solidFill>
                    <a:srgbClr val="002060"/>
                  </a:solidFill>
                </a:ln>
              </a:rPr>
              <a:t>Недоліки </a:t>
            </a:r>
          </a:p>
          <a:p>
            <a:pPr algn="ctr"/>
            <a:endParaRPr lang="uk-UA" sz="3200" dirty="0" smtClean="0">
              <a:ln>
                <a:solidFill>
                  <a:srgbClr val="002060"/>
                </a:solidFill>
              </a:ln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>
                <a:ln>
                  <a:solidFill>
                    <a:srgbClr val="002060"/>
                  </a:solidFill>
                </a:ln>
              </a:rPr>
              <a:t>Відмова від фіксованих валютних курсів означає відмову від механізмів стримування інфляції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>
                <a:ln>
                  <a:solidFill>
                    <a:srgbClr val="002060"/>
                  </a:solidFill>
                </a:ln>
              </a:rPr>
              <a:t>Непостійність і різка мінливість валютних курсів при введенні режимів «вільного плавання»</a:t>
            </a:r>
            <a:endParaRPr lang="ru-RU" sz="32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653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</a:t>
            </a: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6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137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</cp:revision>
  <dcterms:created xsi:type="dcterms:W3CDTF">2014-03-09T13:09:26Z</dcterms:created>
  <dcterms:modified xsi:type="dcterms:W3CDTF">2014-03-09T13:36:19Z</dcterms:modified>
</cp:coreProperties>
</file>