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63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4660"/>
  </p:normalViewPr>
  <p:slideViewPr>
    <p:cSldViewPr>
      <p:cViewPr varScale="1">
        <p:scale>
          <a:sx n="75" d="100"/>
          <a:sy n="75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04.01.2008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04.01.2008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04.01.2008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04.01.2008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20092"/>
            <a:ext cx="799288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ИСТОРИЯ ЖИВОПИСИ. ГОЛЛАНДСКИЙ НАТЮРМОРТ. СИМВОЛИКА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2708920"/>
            <a:ext cx="590738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Презентация 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Учениц 11-Арх</a:t>
            </a:r>
          </a:p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Ефремовой Ирина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Гетьман Валерии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359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04" y="6486088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Адриан ван Утрехт."Vanitas".1642. Частная коллекция.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3924944" y="1196752"/>
            <a:ext cx="17196931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Самыми популярными "голландскими 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натюрмортами</a:t>
            </a:r>
          </a:p>
          <a:p>
            <a:pPr algn="ctr"/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«оставались цветочные натюрморты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Они  воодушевлял зрителя на </a:t>
            </a:r>
            <a:endParaRPr lang="ru-RU" sz="2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размышления 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 моральных и религиозных предметах. </a:t>
            </a:r>
            <a:endParaRPr lang="ru-RU" sz="2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Составленный 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из 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прекрасных</a:t>
            </a:r>
          </a:p>
          <a:p>
            <a:pPr algn="ctr"/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 разнообразных цветов (тюльпаны, ирисы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розы, дельфиниумы, фиалки - "анютины глазки", </a:t>
            </a:r>
            <a:endParaRPr lang="ru-RU" sz="2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гвоздики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маки, анемоны, гиацинты, </a:t>
            </a:r>
            <a:endParaRPr lang="ru-RU" sz="2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нарциссы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колокольчики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ландыши, незабудки, маргаритки, аквилегия, тацеты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),</a:t>
            </a:r>
          </a:p>
          <a:p>
            <a:pPr algn="ctr"/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букет был живописным </a:t>
            </a:r>
            <a:endParaRPr lang="ru-RU" sz="2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гимном 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красоте божественного творения, </a:t>
            </a:r>
            <a:endParaRPr lang="ru-RU" sz="2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 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через него - мудрости и щедрости  Господа, </a:t>
            </a:r>
            <a:endParaRPr lang="ru-RU" sz="2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позволившего 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навеки запечатлеть эту красоту. </a:t>
            </a:r>
            <a:endParaRPr lang="ru-RU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376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44670"/>
            <a:ext cx="3854350" cy="4654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1604"/>
            <a:ext cx="4548336" cy="4121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26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093296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Ландыши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фиалки, незабудки в окружении роз, гвоздик, анемонов -символы скромности и чистоты</a:t>
            </a:r>
          </a:p>
        </p:txBody>
      </p:sp>
    </p:spTree>
    <p:extLst>
      <p:ext uri="{BB962C8B-B14F-4D97-AF65-F5344CB8AC3E}">
        <p14:creationId xmlns:p14="http://schemas.microsoft.com/office/powerpoint/2010/main" val="162183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14" y="0"/>
            <a:ext cx="486918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13272" y="260648"/>
            <a:ext cx="314950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увядший цветок - намек 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</a:t>
            </a:r>
          </a:p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исчезновение чувства;</a:t>
            </a:r>
          </a:p>
        </p:txBody>
      </p:sp>
    </p:spTree>
    <p:extLst>
      <p:ext uri="{BB962C8B-B14F-4D97-AF65-F5344CB8AC3E}">
        <p14:creationId xmlns:p14="http://schemas.microsoft.com/office/powerpoint/2010/main" val="420561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5301208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469102"/>
            <a:ext cx="3964996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артин 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Арсена "Мясная лавка" </a:t>
            </a:r>
          </a:p>
        </p:txBody>
      </p:sp>
    </p:spTree>
    <p:extLst>
      <p:ext uri="{BB962C8B-B14F-4D97-AF65-F5344CB8AC3E}">
        <p14:creationId xmlns:p14="http://schemas.microsoft.com/office/powerpoint/2010/main" val="69485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203</TotalTime>
  <Words>152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2008-01-04T08:20:23Z</dcterms:created>
  <dcterms:modified xsi:type="dcterms:W3CDTF">2008-01-04T12:17:38Z</dcterms:modified>
</cp:coreProperties>
</file>