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6" autoAdjust="0"/>
    <p:restoredTop sz="94640" autoAdjust="0"/>
  </p:normalViewPr>
  <p:slideViewPr>
    <p:cSldViewPr>
      <p:cViewPr>
        <p:scale>
          <a:sx n="73" d="100"/>
          <a:sy n="73" d="100"/>
        </p:scale>
        <p:origin x="-2724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1F1D77-5271-432E-A083-E2DA57CF6AD9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4E1CBA-ED42-4F61-96FB-1DBD9422CBC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1512167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Comic Sans MS" pitchFamily="66" charset="0"/>
              </a:rPr>
              <a:t>Известные люди Харькова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996952"/>
            <a:ext cx="6912768" cy="3719264"/>
          </a:xfrm>
        </p:spPr>
        <p:txBody>
          <a:bodyPr>
            <a:normAutofit fontScale="92500"/>
          </a:bodyPr>
          <a:lstStyle/>
          <a:p>
            <a:r>
              <a:rPr lang="ru-RU" sz="3500" i="1" dirty="0" err="1" smtClean="0">
                <a:latin typeface="Comic Sans MS" pitchFamily="66" charset="0"/>
              </a:rPr>
              <a:t>Шульженко</a:t>
            </a:r>
            <a:r>
              <a:rPr lang="ru-RU" sz="3500" i="1" dirty="0" smtClean="0">
                <a:latin typeface="Comic Sans MS" pitchFamily="66" charset="0"/>
              </a:rPr>
              <a:t>  Клавдия  Ивановна</a:t>
            </a:r>
          </a:p>
          <a:p>
            <a:r>
              <a:rPr lang="ru-RU" sz="3500" i="1" dirty="0" smtClean="0">
                <a:latin typeface="Comic Sans MS" pitchFamily="66" charset="0"/>
              </a:rPr>
              <a:t>   Малая    Любовь    Трофимовна</a:t>
            </a:r>
          </a:p>
          <a:p>
            <a:r>
              <a:rPr lang="ru-RU" sz="3500" i="1" dirty="0" smtClean="0">
                <a:latin typeface="Comic Sans MS" pitchFamily="66" charset="0"/>
              </a:rPr>
              <a:t>Быков      Леонид      Фёдорович</a:t>
            </a:r>
          </a:p>
          <a:p>
            <a:r>
              <a:rPr lang="ru-RU" sz="3500" i="1" dirty="0" smtClean="0">
                <a:latin typeface="Comic Sans MS" pitchFamily="66" charset="0"/>
              </a:rPr>
              <a:t>Бекетов   Алексей   Николаевич</a:t>
            </a:r>
          </a:p>
          <a:p>
            <a:r>
              <a:rPr lang="ru-RU" sz="3500" i="1" dirty="0" err="1" smtClean="0">
                <a:latin typeface="Comic Sans MS" pitchFamily="66" charset="0"/>
              </a:rPr>
              <a:t>Гурченко</a:t>
            </a:r>
            <a:r>
              <a:rPr lang="ru-RU" sz="3500" i="1" dirty="0">
                <a:latin typeface="Comic Sans MS" pitchFamily="66" charset="0"/>
              </a:rPr>
              <a:t> </a:t>
            </a:r>
            <a:r>
              <a:rPr lang="ru-RU" sz="3500" i="1" dirty="0" smtClean="0">
                <a:latin typeface="Comic Sans MS" pitchFamily="66" charset="0"/>
              </a:rPr>
              <a:t>   Людмила  Марковна</a:t>
            </a:r>
          </a:p>
          <a:p>
            <a:r>
              <a:rPr lang="ru-RU" sz="3500" i="1" dirty="0" smtClean="0">
                <a:latin typeface="Comic Sans MS" pitchFamily="66" charset="0"/>
              </a:rPr>
              <a:t>Фатеева    Наталья   Николаевна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Шульженко</a:t>
            </a:r>
            <a:r>
              <a:rPr lang="ru-RU" dirty="0" smtClean="0"/>
              <a:t>  Клавдия  Ивановна</a:t>
            </a:r>
            <a:endParaRPr lang="ru-RU" dirty="0"/>
          </a:p>
        </p:txBody>
      </p:sp>
      <p:pic>
        <p:nvPicPr>
          <p:cNvPr id="5" name="Содержимое 4" descr="160px-Шульженк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844824"/>
            <a:ext cx="2179496" cy="2629017"/>
          </a:xfrm>
        </p:spPr>
      </p:pic>
      <p:sp>
        <p:nvSpPr>
          <p:cNvPr id="6" name="Прямоугольник 5"/>
          <p:cNvSpPr/>
          <p:nvPr/>
        </p:nvSpPr>
        <p:spPr>
          <a:xfrm>
            <a:off x="2915816" y="1916832"/>
            <a:ext cx="60486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Comic Sans MS" pitchFamily="66" charset="0"/>
              </a:rPr>
              <a:t>Кла́вдия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Ива́новна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Шульже́нко</a:t>
            </a:r>
            <a:r>
              <a:rPr lang="ru-RU" dirty="0" smtClean="0">
                <a:latin typeface="Comic Sans MS" pitchFamily="66" charset="0"/>
              </a:rPr>
              <a:t> (11 марта 1906, Харьков — 17 июня 1984, Москва) — певица, актриса театра и кино, народная артистка СССР (1971).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15816" y="2780928"/>
            <a:ext cx="58326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26 мая 1996 года в Харькове, по адресу — пер. Байкальский, д.1, открылся Городской музей К. И. </a:t>
            </a:r>
            <a:r>
              <a:rPr lang="ru-RU" dirty="0" err="1" smtClean="0">
                <a:latin typeface="Comic Sans MS" pitchFamily="66" charset="0"/>
              </a:rPr>
              <a:t>Шульженко</a:t>
            </a:r>
            <a:r>
              <a:rPr lang="ru-RU" dirty="0" smtClean="0">
                <a:latin typeface="Comic Sans MS" pitchFamily="66" charset="0"/>
              </a:rPr>
              <a:t>. В экспозиции музея представлены личные вещи, концертные костюмы, документы и другие реликвии, принадлежащие этой выдающейся певиц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Малая  Любовь  Трофимовна</a:t>
            </a:r>
            <a:endParaRPr lang="ru-RU" dirty="0"/>
          </a:p>
        </p:txBody>
      </p:sp>
      <p:pic>
        <p:nvPicPr>
          <p:cNvPr id="4" name="Содержимое 3" descr="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88840"/>
            <a:ext cx="2592287" cy="3528392"/>
          </a:xfrm>
        </p:spPr>
      </p:pic>
      <p:sp>
        <p:nvSpPr>
          <p:cNvPr id="5" name="Прямоугольник 4"/>
          <p:cNvSpPr/>
          <p:nvPr/>
        </p:nvSpPr>
        <p:spPr>
          <a:xfrm>
            <a:off x="3203848" y="1988840"/>
            <a:ext cx="54726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Доктор медицинских наук, академик НАНУ (1992), АМНУ (1993); директор Украинского НИИ терапии АМНУ (с 12.1988); заведующая кафедрой госпитальной терапии и клинической фармакологии Харьковского государственного медицинского университета (с 1955).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4005064"/>
            <a:ext cx="53285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Герой Украины (с вручением ордена Государства, 12.01.1999). Награждена 14 медалями. 34 аннотации докладов опубликованы в материалах Европейских и Международных конгрессов.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Быков   Леонид  Фёдорович</a:t>
            </a:r>
            <a:endParaRPr lang="ru-RU" dirty="0"/>
          </a:p>
        </p:txBody>
      </p:sp>
      <p:pic>
        <p:nvPicPr>
          <p:cNvPr id="6" name="Содержимое 5" descr="200px-Зайч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916832"/>
            <a:ext cx="2232248" cy="3312368"/>
          </a:xfrm>
        </p:spPr>
      </p:pic>
      <p:sp>
        <p:nvSpPr>
          <p:cNvPr id="7" name="Прямоугольник 6"/>
          <p:cNvSpPr/>
          <p:nvPr/>
        </p:nvSpPr>
        <p:spPr>
          <a:xfrm>
            <a:off x="2843808" y="1772816"/>
            <a:ext cx="63001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Comic Sans MS" pitchFamily="66" charset="0"/>
              </a:rPr>
              <a:t>Леони́д</a:t>
            </a:r>
            <a:r>
              <a:rPr lang="ru-RU" dirty="0" smtClean="0">
                <a:latin typeface="Comic Sans MS" pitchFamily="66" charset="0"/>
              </a:rPr>
              <a:t> Фёдорович </a:t>
            </a:r>
            <a:r>
              <a:rPr lang="ru-RU" dirty="0" err="1" smtClean="0">
                <a:latin typeface="Comic Sans MS" pitchFamily="66" charset="0"/>
              </a:rPr>
              <a:t>Бы́ков</a:t>
            </a:r>
            <a:r>
              <a:rPr lang="ru-RU" dirty="0" smtClean="0">
                <a:latin typeface="Comic Sans MS" pitchFamily="66" charset="0"/>
              </a:rPr>
              <a:t> (12 декабря 1928, село Знаменское, Донецкая область — 11 апреля 1979, Киевская область, Украина) — известный советский режиссёр, сценарист, актёр, заслуженный артист РСФСР (1965), народный артист Украинской ССР (1974)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3212976"/>
            <a:ext cx="63001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Леонид Быков всегда мечтал стать лётчиком. По окончании школы поступал в лётное училище. Не прошёл из-за маленького роста. Зато его лучшего друга Виктора </a:t>
            </a:r>
            <a:r>
              <a:rPr lang="ru-RU" dirty="0" err="1" smtClean="0">
                <a:latin typeface="Comic Sans MS" pitchFamily="66" charset="0"/>
              </a:rPr>
              <a:t>Щедронова</a:t>
            </a:r>
            <a:r>
              <a:rPr lang="ru-RU" dirty="0" smtClean="0">
                <a:latin typeface="Comic Sans MS" pitchFamily="66" charset="0"/>
              </a:rPr>
              <a:t> приняли. Через полгода Виктор попал на фронт. Он погиб 11 апреля 1945 года в Чехословакии. А через двадцать лет Быков написал сценарий к своему лучшему фильму «В бой идут одни старики». Погибшего Виктора он воплотил в образе Смуглянки, даже фамилию сохранил — лейтенант </a:t>
            </a:r>
            <a:r>
              <a:rPr lang="ru-RU" dirty="0" err="1" smtClean="0">
                <a:latin typeface="Comic Sans MS" pitchFamily="66" charset="0"/>
              </a:rPr>
              <a:t>Щедронов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Бекетов  Алексей  Николаевич</a:t>
            </a:r>
            <a:endParaRPr lang="ru-RU" dirty="0"/>
          </a:p>
        </p:txBody>
      </p:sp>
      <p:pic>
        <p:nvPicPr>
          <p:cNvPr id="4" name="Содержимое 3" descr="200px-Beketov_A.N._2_1900t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29798"/>
            <a:ext cx="2314575" cy="2904792"/>
          </a:xfrm>
        </p:spPr>
      </p:pic>
      <p:sp>
        <p:nvSpPr>
          <p:cNvPr id="5" name="Прямоугольник 4"/>
          <p:cNvSpPr/>
          <p:nvPr/>
        </p:nvSpPr>
        <p:spPr>
          <a:xfrm>
            <a:off x="2771800" y="1997839"/>
            <a:ext cx="6372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Comic Sans MS" pitchFamily="66" charset="0"/>
              </a:rPr>
              <a:t>Алексе́й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Никола́евич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Беке́тов</a:t>
            </a:r>
            <a:r>
              <a:rPr lang="ru-RU" dirty="0" smtClean="0">
                <a:latin typeface="Comic Sans MS" pitchFamily="66" charset="0"/>
              </a:rPr>
              <a:t> (</a:t>
            </a:r>
            <a:r>
              <a:rPr lang="ru-RU" dirty="0" err="1" smtClean="0">
                <a:latin typeface="Comic Sans MS" pitchFamily="66" charset="0"/>
              </a:rPr>
              <a:t>укр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Олексій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Миколайович</a:t>
            </a:r>
            <a:r>
              <a:rPr lang="ru-RU" dirty="0" smtClean="0">
                <a:latin typeface="Comic Sans MS" pitchFamily="66" charset="0"/>
              </a:rPr>
              <a:t> Бекетов; 1862—1941, Харьков) — известный русский и советский архитектор и художник-пейзажист, академик архитектуры с 1894, профессор Санкт-Петербургской Императорской Академии художеств с 1898, доктор архитектуры с 1939, Заслуженный деятель искусств Украинской ССР (1941).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4221088"/>
            <a:ext cx="63001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Автор более двадцати архитектурных шедевров, в основном в стиле русской классической архитектурной школы и модерн.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Гурченко</a:t>
            </a:r>
            <a:r>
              <a:rPr lang="ru-RU" dirty="0" smtClean="0"/>
              <a:t>  Людмила  Марковна</a:t>
            </a:r>
            <a:endParaRPr lang="ru-RU" dirty="0"/>
          </a:p>
        </p:txBody>
      </p:sp>
      <p:pic>
        <p:nvPicPr>
          <p:cNvPr id="4" name="Содержимое 3" descr="200px-Ludmila_Gurchenko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25051"/>
            <a:ext cx="2170113" cy="2842848"/>
          </a:xfrm>
        </p:spPr>
      </p:pic>
      <p:sp>
        <p:nvSpPr>
          <p:cNvPr id="5" name="Прямоугольник 4"/>
          <p:cNvSpPr/>
          <p:nvPr/>
        </p:nvSpPr>
        <p:spPr>
          <a:xfrm>
            <a:off x="2699792" y="2060848"/>
            <a:ext cx="64442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Comic Sans MS" pitchFamily="66" charset="0"/>
              </a:rPr>
              <a:t>Людми́ла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Ма́рковна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Гу́рченко</a:t>
            </a:r>
            <a:r>
              <a:rPr lang="ru-RU" dirty="0" smtClean="0">
                <a:latin typeface="Comic Sans MS" pitchFamily="66" charset="0"/>
              </a:rPr>
              <a:t> (род. 12 ноября 1935, Харьков) — советская и российская актриса театра и кино, эстрадная певица. Народная артистка СССР (1983). Лауреат Государственной премии РСФСР им. братьев Васильевых (1976) и Государственной премии Российской Федерации (2004).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3717032"/>
            <a:ext cx="6372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В 1982 году из печати вышла книга Людмилы </a:t>
            </a:r>
            <a:r>
              <a:rPr lang="ru-RU" dirty="0" err="1" smtClean="0">
                <a:latin typeface="Comic Sans MS" pitchFamily="66" charset="0"/>
              </a:rPr>
              <a:t>Гурченко</a:t>
            </a:r>
            <a:r>
              <a:rPr lang="ru-RU" dirty="0" smtClean="0">
                <a:latin typeface="Comic Sans MS" pitchFamily="66" charset="0"/>
              </a:rPr>
              <a:t> «Моё взрослое детство». Позже актриса опубликовала книги «Аплодисменты» и «Люся, стоп!» (2003). Кроме того, вышли несколько пластинок с песнями в исполнении Людмилы </a:t>
            </a:r>
            <a:r>
              <a:rPr lang="ru-RU" dirty="0" err="1" smtClean="0">
                <a:latin typeface="Comic Sans MS" pitchFamily="66" charset="0"/>
              </a:rPr>
              <a:t>Гурченко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Фатеева  Наталья  Николаевна</a:t>
            </a:r>
            <a:endParaRPr lang="ru-RU" dirty="0"/>
          </a:p>
        </p:txBody>
      </p:sp>
      <p:pic>
        <p:nvPicPr>
          <p:cNvPr id="4" name="Содержимое 3" descr="155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16832"/>
            <a:ext cx="1944216" cy="2834140"/>
          </a:xfrm>
        </p:spPr>
      </p:pic>
      <p:sp>
        <p:nvSpPr>
          <p:cNvPr id="5" name="Прямоугольник 4"/>
          <p:cNvSpPr/>
          <p:nvPr/>
        </p:nvSpPr>
        <p:spPr>
          <a:xfrm>
            <a:off x="2627784" y="1916832"/>
            <a:ext cx="6336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Comic Sans MS" pitchFamily="66" charset="0"/>
              </a:rPr>
              <a:t>Ната́лья</a:t>
            </a:r>
            <a:r>
              <a:rPr lang="ru-RU" dirty="0" smtClean="0">
                <a:latin typeface="Comic Sans MS" pitchFamily="66" charset="0"/>
              </a:rPr>
              <a:t> Николаевна </a:t>
            </a:r>
            <a:r>
              <a:rPr lang="ru-RU" dirty="0" err="1" smtClean="0">
                <a:latin typeface="Comic Sans MS" pitchFamily="66" charset="0"/>
              </a:rPr>
              <a:t>Фате́ева</a:t>
            </a:r>
            <a:r>
              <a:rPr lang="ru-RU" dirty="0" smtClean="0">
                <a:latin typeface="Comic Sans MS" pitchFamily="66" charset="0"/>
              </a:rPr>
              <a:t> (23 декабря 1934, Харьков, Украинская ССР, СССР) — советская и российская актриса театра и кино, народная артистка РСФСР (1980).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3140967"/>
            <a:ext cx="61926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В собрании </a:t>
            </a:r>
            <a:r>
              <a:rPr lang="ru-RU" dirty="0" err="1" smtClean="0">
                <a:latin typeface="Comic Sans MS" pitchFamily="66" charset="0"/>
              </a:rPr>
              <a:t>Гостелерадиофонда</a:t>
            </a:r>
            <a:r>
              <a:rPr lang="ru-RU" dirty="0" smtClean="0">
                <a:latin typeface="Comic Sans MS" pitchFamily="66" charset="0"/>
              </a:rPr>
              <a:t> хранятся записи радиопостановок с участием Н. Фатеевой: «</a:t>
            </a:r>
            <a:r>
              <a:rPr lang="ru-RU" dirty="0" err="1" smtClean="0">
                <a:latin typeface="Comic Sans MS" pitchFamily="66" charset="0"/>
              </a:rPr>
              <a:t>Джамиля</a:t>
            </a:r>
            <a:r>
              <a:rPr lang="ru-RU" dirty="0" smtClean="0">
                <a:latin typeface="Comic Sans MS" pitchFamily="66" charset="0"/>
              </a:rPr>
              <a:t>», «Хочу верить», «Конец сказки» (60-е гг.), художественное чтение глав из книги Г. Николаевой «Битва в пути» (1975 г.).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</TotalTime>
  <Words>529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Известные люди Харькова</vt:lpstr>
      <vt:lpstr>Шульженко  Клавдия  Ивановна</vt:lpstr>
      <vt:lpstr>  Малая  Любовь  Трофимовна</vt:lpstr>
      <vt:lpstr>Быков   Леонид  Фёдорович</vt:lpstr>
      <vt:lpstr>Бекетов  Алексей  Николаевич</vt:lpstr>
      <vt:lpstr>Гурченко  Людмила  Марковна</vt:lpstr>
      <vt:lpstr>Фатеева  Наталья  Николаевна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Известные люди Харькова</dc:title>
  <dc:creator>user</dc:creator>
  <cp:lastModifiedBy>user</cp:lastModifiedBy>
  <cp:revision>14</cp:revision>
  <dcterms:created xsi:type="dcterms:W3CDTF">2011-02-22T17:57:10Z</dcterms:created>
  <dcterms:modified xsi:type="dcterms:W3CDTF">2015-02-25T17:34:17Z</dcterms:modified>
</cp:coreProperties>
</file>