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6A39C3-C13E-4C3E-A905-7C4244B13376}" type="doc">
      <dgm:prSet loTypeId="urn:microsoft.com/office/officeart/2005/8/layout/cycle7" loCatId="cycle" qsTypeId="urn:microsoft.com/office/officeart/2005/8/quickstyle/simple5" qsCatId="simple" csTypeId="urn:microsoft.com/office/officeart/2005/8/colors/accent1_2" csCatId="accent1" phldr="1"/>
      <dgm:spPr/>
      <dgm:t>
        <a:bodyPr/>
        <a:lstStyle/>
        <a:p>
          <a:endParaRPr lang="uk-UA"/>
        </a:p>
      </dgm:t>
    </dgm:pt>
    <dgm:pt modelId="{79BD0506-1B27-4F48-8287-9C2486A8566D}">
      <dgm:prSet phldrT="[Текст]"/>
      <dgm:spPr/>
      <dgm:t>
        <a:bodyPr/>
        <a:lstStyle/>
        <a:p>
          <a:r>
            <a:rPr lang="uk-UA" dirty="0" smtClean="0"/>
            <a:t>Законодавча влада</a:t>
          </a:r>
          <a:endParaRPr lang="uk-UA" dirty="0"/>
        </a:p>
      </dgm:t>
    </dgm:pt>
    <dgm:pt modelId="{FABD384B-C846-4915-8CC7-2DE9CB6BAA97}" type="parTrans" cxnId="{3DBED246-6E84-47B0-BE94-B3A4BD1B46A1}">
      <dgm:prSet/>
      <dgm:spPr/>
      <dgm:t>
        <a:bodyPr/>
        <a:lstStyle/>
        <a:p>
          <a:endParaRPr lang="uk-UA"/>
        </a:p>
      </dgm:t>
    </dgm:pt>
    <dgm:pt modelId="{75BA9282-526A-4C35-BBEE-ABD95459500B}" type="sibTrans" cxnId="{3DBED246-6E84-47B0-BE94-B3A4BD1B46A1}">
      <dgm:prSet/>
      <dgm:spPr/>
      <dgm:t>
        <a:bodyPr/>
        <a:lstStyle/>
        <a:p>
          <a:endParaRPr lang="uk-UA"/>
        </a:p>
      </dgm:t>
    </dgm:pt>
    <dgm:pt modelId="{C34F8607-9AA1-4900-A8B6-72B28E33B274}">
      <dgm:prSet phldrT="[Текст]"/>
      <dgm:spPr/>
      <dgm:t>
        <a:bodyPr/>
        <a:lstStyle/>
        <a:p>
          <a:r>
            <a:rPr lang="uk-UA" dirty="0" smtClean="0"/>
            <a:t>Судова влада</a:t>
          </a:r>
          <a:endParaRPr lang="uk-UA" dirty="0"/>
        </a:p>
      </dgm:t>
    </dgm:pt>
    <dgm:pt modelId="{15581D40-259D-4974-9A66-02A9A1B123B3}" type="parTrans" cxnId="{EF684487-3CCA-4D2C-81AE-53FB18152663}">
      <dgm:prSet/>
      <dgm:spPr/>
      <dgm:t>
        <a:bodyPr/>
        <a:lstStyle/>
        <a:p>
          <a:endParaRPr lang="uk-UA"/>
        </a:p>
      </dgm:t>
    </dgm:pt>
    <dgm:pt modelId="{AA73BFE4-1093-45E8-98B1-220B7227044E}" type="sibTrans" cxnId="{EF684487-3CCA-4D2C-81AE-53FB18152663}">
      <dgm:prSet/>
      <dgm:spPr/>
      <dgm:t>
        <a:bodyPr/>
        <a:lstStyle/>
        <a:p>
          <a:endParaRPr lang="uk-UA"/>
        </a:p>
      </dgm:t>
    </dgm:pt>
    <dgm:pt modelId="{C892CD65-7669-4D6A-821D-FD1BAA3E2E72}">
      <dgm:prSet phldrT="[Текст]"/>
      <dgm:spPr/>
      <dgm:t>
        <a:bodyPr/>
        <a:lstStyle/>
        <a:p>
          <a:r>
            <a:rPr lang="uk-UA" dirty="0" smtClean="0"/>
            <a:t>Виконавча влада</a:t>
          </a:r>
          <a:endParaRPr lang="uk-UA" dirty="0"/>
        </a:p>
      </dgm:t>
    </dgm:pt>
    <dgm:pt modelId="{A69435A3-D73B-403B-AC55-635C160C8127}" type="parTrans" cxnId="{B44346F4-D086-4FC6-9D1E-BD0E1B57F97A}">
      <dgm:prSet/>
      <dgm:spPr/>
      <dgm:t>
        <a:bodyPr/>
        <a:lstStyle/>
        <a:p>
          <a:endParaRPr lang="uk-UA"/>
        </a:p>
      </dgm:t>
    </dgm:pt>
    <dgm:pt modelId="{E06B60B7-5AEE-4E6D-90EF-EBB9400D7CB2}" type="sibTrans" cxnId="{B44346F4-D086-4FC6-9D1E-BD0E1B57F97A}">
      <dgm:prSet/>
      <dgm:spPr/>
      <dgm:t>
        <a:bodyPr/>
        <a:lstStyle/>
        <a:p>
          <a:endParaRPr lang="uk-UA"/>
        </a:p>
      </dgm:t>
    </dgm:pt>
    <dgm:pt modelId="{6C04A72F-3EB4-4FD1-ACA2-709922834BF9}" type="pres">
      <dgm:prSet presAssocID="{7C6A39C3-C13E-4C3E-A905-7C4244B13376}" presName="Name0" presStyleCnt="0">
        <dgm:presLayoutVars>
          <dgm:dir/>
          <dgm:resizeHandles val="exact"/>
        </dgm:presLayoutVars>
      </dgm:prSet>
      <dgm:spPr/>
      <dgm:t>
        <a:bodyPr/>
        <a:lstStyle/>
        <a:p>
          <a:endParaRPr lang="uk-UA"/>
        </a:p>
      </dgm:t>
    </dgm:pt>
    <dgm:pt modelId="{1F6F57D6-EE06-465D-AE0F-C6D9F120100E}" type="pres">
      <dgm:prSet presAssocID="{79BD0506-1B27-4F48-8287-9C2486A8566D}" presName="node" presStyleLbl="node1" presStyleIdx="0" presStyleCnt="3">
        <dgm:presLayoutVars>
          <dgm:bulletEnabled val="1"/>
        </dgm:presLayoutVars>
      </dgm:prSet>
      <dgm:spPr/>
      <dgm:t>
        <a:bodyPr/>
        <a:lstStyle/>
        <a:p>
          <a:endParaRPr lang="uk-UA"/>
        </a:p>
      </dgm:t>
    </dgm:pt>
    <dgm:pt modelId="{2B668CAC-676B-487C-BA57-7EC121D4E4B5}" type="pres">
      <dgm:prSet presAssocID="{75BA9282-526A-4C35-BBEE-ABD95459500B}" presName="sibTrans" presStyleLbl="sibTrans2D1" presStyleIdx="0" presStyleCnt="3"/>
      <dgm:spPr/>
      <dgm:t>
        <a:bodyPr/>
        <a:lstStyle/>
        <a:p>
          <a:endParaRPr lang="uk-UA"/>
        </a:p>
      </dgm:t>
    </dgm:pt>
    <dgm:pt modelId="{EEC27B5A-BB06-4B9F-BA37-EC4ED37ECF7C}" type="pres">
      <dgm:prSet presAssocID="{75BA9282-526A-4C35-BBEE-ABD95459500B}" presName="connectorText" presStyleLbl="sibTrans2D1" presStyleIdx="0" presStyleCnt="3"/>
      <dgm:spPr/>
      <dgm:t>
        <a:bodyPr/>
        <a:lstStyle/>
        <a:p>
          <a:endParaRPr lang="uk-UA"/>
        </a:p>
      </dgm:t>
    </dgm:pt>
    <dgm:pt modelId="{1B9DE772-6E1A-4D92-B25B-8028701C2DCC}" type="pres">
      <dgm:prSet presAssocID="{C34F8607-9AA1-4900-A8B6-72B28E33B274}" presName="node" presStyleLbl="node1" presStyleIdx="1" presStyleCnt="3">
        <dgm:presLayoutVars>
          <dgm:bulletEnabled val="1"/>
        </dgm:presLayoutVars>
      </dgm:prSet>
      <dgm:spPr/>
      <dgm:t>
        <a:bodyPr/>
        <a:lstStyle/>
        <a:p>
          <a:endParaRPr lang="uk-UA"/>
        </a:p>
      </dgm:t>
    </dgm:pt>
    <dgm:pt modelId="{B7061E31-A7F3-4F79-8C81-1F76E55F0836}" type="pres">
      <dgm:prSet presAssocID="{AA73BFE4-1093-45E8-98B1-220B7227044E}" presName="sibTrans" presStyleLbl="sibTrans2D1" presStyleIdx="1" presStyleCnt="3"/>
      <dgm:spPr/>
      <dgm:t>
        <a:bodyPr/>
        <a:lstStyle/>
        <a:p>
          <a:endParaRPr lang="uk-UA"/>
        </a:p>
      </dgm:t>
    </dgm:pt>
    <dgm:pt modelId="{EEA24BC2-3383-4E86-8226-C829F8E6746A}" type="pres">
      <dgm:prSet presAssocID="{AA73BFE4-1093-45E8-98B1-220B7227044E}" presName="connectorText" presStyleLbl="sibTrans2D1" presStyleIdx="1" presStyleCnt="3"/>
      <dgm:spPr/>
      <dgm:t>
        <a:bodyPr/>
        <a:lstStyle/>
        <a:p>
          <a:endParaRPr lang="uk-UA"/>
        </a:p>
      </dgm:t>
    </dgm:pt>
    <dgm:pt modelId="{194122AE-3617-403A-9C47-ECB2B879BED5}" type="pres">
      <dgm:prSet presAssocID="{C892CD65-7669-4D6A-821D-FD1BAA3E2E72}" presName="node" presStyleLbl="node1" presStyleIdx="2" presStyleCnt="3">
        <dgm:presLayoutVars>
          <dgm:bulletEnabled val="1"/>
        </dgm:presLayoutVars>
      </dgm:prSet>
      <dgm:spPr/>
      <dgm:t>
        <a:bodyPr/>
        <a:lstStyle/>
        <a:p>
          <a:endParaRPr lang="uk-UA"/>
        </a:p>
      </dgm:t>
    </dgm:pt>
    <dgm:pt modelId="{534F34FD-1AF3-4D29-8819-FF0925B21B95}" type="pres">
      <dgm:prSet presAssocID="{E06B60B7-5AEE-4E6D-90EF-EBB9400D7CB2}" presName="sibTrans" presStyleLbl="sibTrans2D1" presStyleIdx="2" presStyleCnt="3"/>
      <dgm:spPr/>
      <dgm:t>
        <a:bodyPr/>
        <a:lstStyle/>
        <a:p>
          <a:endParaRPr lang="uk-UA"/>
        </a:p>
      </dgm:t>
    </dgm:pt>
    <dgm:pt modelId="{3DE03B03-702C-40FA-9526-E39FF21A305D}" type="pres">
      <dgm:prSet presAssocID="{E06B60B7-5AEE-4E6D-90EF-EBB9400D7CB2}" presName="connectorText" presStyleLbl="sibTrans2D1" presStyleIdx="2" presStyleCnt="3"/>
      <dgm:spPr/>
      <dgm:t>
        <a:bodyPr/>
        <a:lstStyle/>
        <a:p>
          <a:endParaRPr lang="uk-UA"/>
        </a:p>
      </dgm:t>
    </dgm:pt>
  </dgm:ptLst>
  <dgm:cxnLst>
    <dgm:cxn modelId="{EF684487-3CCA-4D2C-81AE-53FB18152663}" srcId="{7C6A39C3-C13E-4C3E-A905-7C4244B13376}" destId="{C34F8607-9AA1-4900-A8B6-72B28E33B274}" srcOrd="1" destOrd="0" parTransId="{15581D40-259D-4974-9A66-02A9A1B123B3}" sibTransId="{AA73BFE4-1093-45E8-98B1-220B7227044E}"/>
    <dgm:cxn modelId="{EEC58B4F-0443-48B3-92B6-16E0046C4403}" type="presOf" srcId="{75BA9282-526A-4C35-BBEE-ABD95459500B}" destId="{2B668CAC-676B-487C-BA57-7EC121D4E4B5}" srcOrd="0" destOrd="0" presId="urn:microsoft.com/office/officeart/2005/8/layout/cycle7"/>
    <dgm:cxn modelId="{262F66B2-47A2-4D8A-BF5F-A472EC284BCE}" type="presOf" srcId="{AA73BFE4-1093-45E8-98B1-220B7227044E}" destId="{EEA24BC2-3383-4E86-8226-C829F8E6746A}" srcOrd="1" destOrd="0" presId="urn:microsoft.com/office/officeart/2005/8/layout/cycle7"/>
    <dgm:cxn modelId="{83FE97A5-9BC5-4747-BD4E-44C455291F20}" type="presOf" srcId="{E06B60B7-5AEE-4E6D-90EF-EBB9400D7CB2}" destId="{3DE03B03-702C-40FA-9526-E39FF21A305D}" srcOrd="1" destOrd="0" presId="urn:microsoft.com/office/officeart/2005/8/layout/cycle7"/>
    <dgm:cxn modelId="{86E7B488-557B-424C-ACA7-89AC42F63ADD}" type="presOf" srcId="{AA73BFE4-1093-45E8-98B1-220B7227044E}" destId="{B7061E31-A7F3-4F79-8C81-1F76E55F0836}" srcOrd="0" destOrd="0" presId="urn:microsoft.com/office/officeart/2005/8/layout/cycle7"/>
    <dgm:cxn modelId="{5E215DB3-428B-42A6-900E-12C295CCE742}" type="presOf" srcId="{75BA9282-526A-4C35-BBEE-ABD95459500B}" destId="{EEC27B5A-BB06-4B9F-BA37-EC4ED37ECF7C}" srcOrd="1" destOrd="0" presId="urn:microsoft.com/office/officeart/2005/8/layout/cycle7"/>
    <dgm:cxn modelId="{9A81DFE3-00B1-4E47-B96F-25526265D2FB}" type="presOf" srcId="{E06B60B7-5AEE-4E6D-90EF-EBB9400D7CB2}" destId="{534F34FD-1AF3-4D29-8819-FF0925B21B95}" srcOrd="0" destOrd="0" presId="urn:microsoft.com/office/officeart/2005/8/layout/cycle7"/>
    <dgm:cxn modelId="{B44346F4-D086-4FC6-9D1E-BD0E1B57F97A}" srcId="{7C6A39C3-C13E-4C3E-A905-7C4244B13376}" destId="{C892CD65-7669-4D6A-821D-FD1BAA3E2E72}" srcOrd="2" destOrd="0" parTransId="{A69435A3-D73B-403B-AC55-635C160C8127}" sibTransId="{E06B60B7-5AEE-4E6D-90EF-EBB9400D7CB2}"/>
    <dgm:cxn modelId="{84B6956C-134D-4177-B0FF-8D4B45F678D8}" type="presOf" srcId="{C892CD65-7669-4D6A-821D-FD1BAA3E2E72}" destId="{194122AE-3617-403A-9C47-ECB2B879BED5}" srcOrd="0" destOrd="0" presId="urn:microsoft.com/office/officeart/2005/8/layout/cycle7"/>
    <dgm:cxn modelId="{B5A25398-829A-4078-85B0-552912D425CC}" type="presOf" srcId="{C34F8607-9AA1-4900-A8B6-72B28E33B274}" destId="{1B9DE772-6E1A-4D92-B25B-8028701C2DCC}" srcOrd="0" destOrd="0" presId="urn:microsoft.com/office/officeart/2005/8/layout/cycle7"/>
    <dgm:cxn modelId="{3DBED246-6E84-47B0-BE94-B3A4BD1B46A1}" srcId="{7C6A39C3-C13E-4C3E-A905-7C4244B13376}" destId="{79BD0506-1B27-4F48-8287-9C2486A8566D}" srcOrd="0" destOrd="0" parTransId="{FABD384B-C846-4915-8CC7-2DE9CB6BAA97}" sibTransId="{75BA9282-526A-4C35-BBEE-ABD95459500B}"/>
    <dgm:cxn modelId="{DA6F2EA6-DCD9-4D36-A0F0-350BC1EFB5E0}" type="presOf" srcId="{7C6A39C3-C13E-4C3E-A905-7C4244B13376}" destId="{6C04A72F-3EB4-4FD1-ACA2-709922834BF9}" srcOrd="0" destOrd="0" presId="urn:microsoft.com/office/officeart/2005/8/layout/cycle7"/>
    <dgm:cxn modelId="{80760A42-E971-4320-9A87-D846E77EE904}" type="presOf" srcId="{79BD0506-1B27-4F48-8287-9C2486A8566D}" destId="{1F6F57D6-EE06-465D-AE0F-C6D9F120100E}" srcOrd="0" destOrd="0" presId="urn:microsoft.com/office/officeart/2005/8/layout/cycle7"/>
    <dgm:cxn modelId="{C1BAA7EA-BAB0-4B01-ACCC-92BD9A6268DC}" type="presParOf" srcId="{6C04A72F-3EB4-4FD1-ACA2-709922834BF9}" destId="{1F6F57D6-EE06-465D-AE0F-C6D9F120100E}" srcOrd="0" destOrd="0" presId="urn:microsoft.com/office/officeart/2005/8/layout/cycle7"/>
    <dgm:cxn modelId="{849299F3-3C95-4B01-BDBF-EEC209B8F311}" type="presParOf" srcId="{6C04A72F-3EB4-4FD1-ACA2-709922834BF9}" destId="{2B668CAC-676B-487C-BA57-7EC121D4E4B5}" srcOrd="1" destOrd="0" presId="urn:microsoft.com/office/officeart/2005/8/layout/cycle7"/>
    <dgm:cxn modelId="{09F75EB7-ABFB-4987-A29B-D1F919D8EBA5}" type="presParOf" srcId="{2B668CAC-676B-487C-BA57-7EC121D4E4B5}" destId="{EEC27B5A-BB06-4B9F-BA37-EC4ED37ECF7C}" srcOrd="0" destOrd="0" presId="urn:microsoft.com/office/officeart/2005/8/layout/cycle7"/>
    <dgm:cxn modelId="{F5CBB3C7-4C8B-45A2-97C1-FA5EE40E4ECD}" type="presParOf" srcId="{6C04A72F-3EB4-4FD1-ACA2-709922834BF9}" destId="{1B9DE772-6E1A-4D92-B25B-8028701C2DCC}" srcOrd="2" destOrd="0" presId="urn:microsoft.com/office/officeart/2005/8/layout/cycle7"/>
    <dgm:cxn modelId="{C8811F05-B891-40CD-A04C-44A8C3ED19C4}" type="presParOf" srcId="{6C04A72F-3EB4-4FD1-ACA2-709922834BF9}" destId="{B7061E31-A7F3-4F79-8C81-1F76E55F0836}" srcOrd="3" destOrd="0" presId="urn:microsoft.com/office/officeart/2005/8/layout/cycle7"/>
    <dgm:cxn modelId="{A08F4E3D-A9F6-4265-AD57-9CE8123DD012}" type="presParOf" srcId="{B7061E31-A7F3-4F79-8C81-1F76E55F0836}" destId="{EEA24BC2-3383-4E86-8226-C829F8E6746A}" srcOrd="0" destOrd="0" presId="urn:microsoft.com/office/officeart/2005/8/layout/cycle7"/>
    <dgm:cxn modelId="{23250C8D-D208-4DDE-8B1D-23161585899A}" type="presParOf" srcId="{6C04A72F-3EB4-4FD1-ACA2-709922834BF9}" destId="{194122AE-3617-403A-9C47-ECB2B879BED5}" srcOrd="4" destOrd="0" presId="urn:microsoft.com/office/officeart/2005/8/layout/cycle7"/>
    <dgm:cxn modelId="{4E19D813-4EB0-4EDE-B04D-9BB681095323}" type="presParOf" srcId="{6C04A72F-3EB4-4FD1-ACA2-709922834BF9}" destId="{534F34FD-1AF3-4D29-8819-FF0925B21B95}" srcOrd="5" destOrd="0" presId="urn:microsoft.com/office/officeart/2005/8/layout/cycle7"/>
    <dgm:cxn modelId="{B5BB7A75-1ACF-4B8B-8A12-27C615C627E0}" type="presParOf" srcId="{534F34FD-1AF3-4D29-8819-FF0925B21B95}" destId="{3DE03B03-702C-40FA-9526-E39FF21A305D}" srcOrd="0" destOrd="0" presId="urn:microsoft.com/office/officeart/2005/8/layout/cycle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F6F57D6-EE06-465D-AE0F-C6D9F120100E}">
      <dsp:nvSpPr>
        <dsp:cNvPr id="0" name=""/>
        <dsp:cNvSpPr/>
      </dsp:nvSpPr>
      <dsp:spPr>
        <a:xfrm>
          <a:off x="1995785" y="1179"/>
          <a:ext cx="2104429" cy="1052214"/>
        </a:xfrm>
        <a:prstGeom prst="roundRect">
          <a:avLst>
            <a:gd name="adj" fmla="val 10000"/>
          </a:avLst>
        </a:prstGeom>
        <a:gradFill rotWithShape="0">
          <a:gsLst>
            <a:gs pos="0">
              <a:schemeClr val="accent1">
                <a:hueOff val="0"/>
                <a:satOff val="0"/>
                <a:lumOff val="0"/>
                <a:alphaOff val="0"/>
                <a:tint val="75000"/>
                <a:shade val="85000"/>
                <a:satMod val="230000"/>
              </a:schemeClr>
            </a:gs>
            <a:gs pos="25000">
              <a:schemeClr val="accent1">
                <a:hueOff val="0"/>
                <a:satOff val="0"/>
                <a:lumOff val="0"/>
                <a:alphaOff val="0"/>
                <a:tint val="90000"/>
                <a:shade val="70000"/>
                <a:satMod val="220000"/>
              </a:schemeClr>
            </a:gs>
            <a:gs pos="50000">
              <a:schemeClr val="accent1">
                <a:hueOff val="0"/>
                <a:satOff val="0"/>
                <a:lumOff val="0"/>
                <a:alphaOff val="0"/>
                <a:tint val="90000"/>
                <a:shade val="58000"/>
                <a:satMod val="225000"/>
              </a:schemeClr>
            </a:gs>
            <a:gs pos="65000">
              <a:schemeClr val="accent1">
                <a:hueOff val="0"/>
                <a:satOff val="0"/>
                <a:lumOff val="0"/>
                <a:alphaOff val="0"/>
                <a:tint val="90000"/>
                <a:shade val="58000"/>
                <a:satMod val="225000"/>
              </a:schemeClr>
            </a:gs>
            <a:gs pos="80000">
              <a:schemeClr val="accent1">
                <a:hueOff val="0"/>
                <a:satOff val="0"/>
                <a:lumOff val="0"/>
                <a:alphaOff val="0"/>
                <a:tint val="90000"/>
                <a:shade val="69000"/>
                <a:satMod val="220000"/>
              </a:schemeClr>
            </a:gs>
            <a:gs pos="100000">
              <a:schemeClr val="accent1">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1">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uk-UA" sz="2500" kern="1200" dirty="0" smtClean="0"/>
            <a:t>Законодавча влада</a:t>
          </a:r>
          <a:endParaRPr lang="uk-UA" sz="2500" kern="1200" dirty="0"/>
        </a:p>
      </dsp:txBody>
      <dsp:txXfrm>
        <a:off x="1995785" y="1179"/>
        <a:ext cx="2104429" cy="1052214"/>
      </dsp:txXfrm>
    </dsp:sp>
    <dsp:sp modelId="{2B668CAC-676B-487C-BA57-7EC121D4E4B5}">
      <dsp:nvSpPr>
        <dsp:cNvPr id="0" name=""/>
        <dsp:cNvSpPr/>
      </dsp:nvSpPr>
      <dsp:spPr>
        <a:xfrm rot="3600000">
          <a:off x="3368523" y="1847862"/>
          <a:ext cx="1096445" cy="368275"/>
        </a:xfrm>
        <a:prstGeom prst="leftRightArrow">
          <a:avLst>
            <a:gd name="adj1" fmla="val 60000"/>
            <a:gd name="adj2" fmla="val 50000"/>
          </a:avLst>
        </a:prstGeom>
        <a:gradFill rotWithShape="0">
          <a:gsLst>
            <a:gs pos="0">
              <a:schemeClr val="accent1">
                <a:tint val="60000"/>
                <a:hueOff val="0"/>
                <a:satOff val="0"/>
                <a:lumOff val="0"/>
                <a:alphaOff val="0"/>
                <a:tint val="75000"/>
                <a:shade val="85000"/>
                <a:satMod val="230000"/>
              </a:schemeClr>
            </a:gs>
            <a:gs pos="25000">
              <a:schemeClr val="accent1">
                <a:tint val="60000"/>
                <a:hueOff val="0"/>
                <a:satOff val="0"/>
                <a:lumOff val="0"/>
                <a:alphaOff val="0"/>
                <a:tint val="90000"/>
                <a:shade val="70000"/>
                <a:satMod val="220000"/>
              </a:schemeClr>
            </a:gs>
            <a:gs pos="50000">
              <a:schemeClr val="accent1">
                <a:tint val="60000"/>
                <a:hueOff val="0"/>
                <a:satOff val="0"/>
                <a:lumOff val="0"/>
                <a:alphaOff val="0"/>
                <a:tint val="90000"/>
                <a:shade val="58000"/>
                <a:satMod val="225000"/>
              </a:schemeClr>
            </a:gs>
            <a:gs pos="65000">
              <a:schemeClr val="accent1">
                <a:tint val="60000"/>
                <a:hueOff val="0"/>
                <a:satOff val="0"/>
                <a:lumOff val="0"/>
                <a:alphaOff val="0"/>
                <a:tint val="90000"/>
                <a:shade val="58000"/>
                <a:satMod val="225000"/>
              </a:schemeClr>
            </a:gs>
            <a:gs pos="80000">
              <a:schemeClr val="accent1">
                <a:tint val="60000"/>
                <a:hueOff val="0"/>
                <a:satOff val="0"/>
                <a:lumOff val="0"/>
                <a:alphaOff val="0"/>
                <a:tint val="90000"/>
                <a:shade val="69000"/>
                <a:satMod val="220000"/>
              </a:schemeClr>
            </a:gs>
            <a:gs pos="100000">
              <a:schemeClr val="accent1">
                <a:tint val="60000"/>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1">
              <a:tint val="60000"/>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uk-UA" sz="1700" kern="1200"/>
        </a:p>
      </dsp:txBody>
      <dsp:txXfrm rot="3600000">
        <a:off x="3368523" y="1847862"/>
        <a:ext cx="1096445" cy="368275"/>
      </dsp:txXfrm>
    </dsp:sp>
    <dsp:sp modelId="{1B9DE772-6E1A-4D92-B25B-8028701C2DCC}">
      <dsp:nvSpPr>
        <dsp:cNvPr id="0" name=""/>
        <dsp:cNvSpPr/>
      </dsp:nvSpPr>
      <dsp:spPr>
        <a:xfrm>
          <a:off x="3733278" y="3010605"/>
          <a:ext cx="2104429" cy="1052214"/>
        </a:xfrm>
        <a:prstGeom prst="roundRect">
          <a:avLst>
            <a:gd name="adj" fmla="val 10000"/>
          </a:avLst>
        </a:prstGeom>
        <a:gradFill rotWithShape="0">
          <a:gsLst>
            <a:gs pos="0">
              <a:schemeClr val="accent1">
                <a:hueOff val="0"/>
                <a:satOff val="0"/>
                <a:lumOff val="0"/>
                <a:alphaOff val="0"/>
                <a:tint val="75000"/>
                <a:shade val="85000"/>
                <a:satMod val="230000"/>
              </a:schemeClr>
            </a:gs>
            <a:gs pos="25000">
              <a:schemeClr val="accent1">
                <a:hueOff val="0"/>
                <a:satOff val="0"/>
                <a:lumOff val="0"/>
                <a:alphaOff val="0"/>
                <a:tint val="90000"/>
                <a:shade val="70000"/>
                <a:satMod val="220000"/>
              </a:schemeClr>
            </a:gs>
            <a:gs pos="50000">
              <a:schemeClr val="accent1">
                <a:hueOff val="0"/>
                <a:satOff val="0"/>
                <a:lumOff val="0"/>
                <a:alphaOff val="0"/>
                <a:tint val="90000"/>
                <a:shade val="58000"/>
                <a:satMod val="225000"/>
              </a:schemeClr>
            </a:gs>
            <a:gs pos="65000">
              <a:schemeClr val="accent1">
                <a:hueOff val="0"/>
                <a:satOff val="0"/>
                <a:lumOff val="0"/>
                <a:alphaOff val="0"/>
                <a:tint val="90000"/>
                <a:shade val="58000"/>
                <a:satMod val="225000"/>
              </a:schemeClr>
            </a:gs>
            <a:gs pos="80000">
              <a:schemeClr val="accent1">
                <a:hueOff val="0"/>
                <a:satOff val="0"/>
                <a:lumOff val="0"/>
                <a:alphaOff val="0"/>
                <a:tint val="90000"/>
                <a:shade val="69000"/>
                <a:satMod val="220000"/>
              </a:schemeClr>
            </a:gs>
            <a:gs pos="100000">
              <a:schemeClr val="accent1">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1">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uk-UA" sz="2500" kern="1200" dirty="0" smtClean="0"/>
            <a:t>Судова влада</a:t>
          </a:r>
          <a:endParaRPr lang="uk-UA" sz="2500" kern="1200" dirty="0"/>
        </a:p>
      </dsp:txBody>
      <dsp:txXfrm>
        <a:off x="3733278" y="3010605"/>
        <a:ext cx="2104429" cy="1052214"/>
      </dsp:txXfrm>
    </dsp:sp>
    <dsp:sp modelId="{B7061E31-A7F3-4F79-8C81-1F76E55F0836}">
      <dsp:nvSpPr>
        <dsp:cNvPr id="0" name=""/>
        <dsp:cNvSpPr/>
      </dsp:nvSpPr>
      <dsp:spPr>
        <a:xfrm rot="10800000">
          <a:off x="2499777" y="3352575"/>
          <a:ext cx="1096445" cy="368275"/>
        </a:xfrm>
        <a:prstGeom prst="leftRightArrow">
          <a:avLst>
            <a:gd name="adj1" fmla="val 60000"/>
            <a:gd name="adj2" fmla="val 50000"/>
          </a:avLst>
        </a:prstGeom>
        <a:gradFill rotWithShape="0">
          <a:gsLst>
            <a:gs pos="0">
              <a:schemeClr val="accent1">
                <a:tint val="60000"/>
                <a:hueOff val="0"/>
                <a:satOff val="0"/>
                <a:lumOff val="0"/>
                <a:alphaOff val="0"/>
                <a:tint val="75000"/>
                <a:shade val="85000"/>
                <a:satMod val="230000"/>
              </a:schemeClr>
            </a:gs>
            <a:gs pos="25000">
              <a:schemeClr val="accent1">
                <a:tint val="60000"/>
                <a:hueOff val="0"/>
                <a:satOff val="0"/>
                <a:lumOff val="0"/>
                <a:alphaOff val="0"/>
                <a:tint val="90000"/>
                <a:shade val="70000"/>
                <a:satMod val="220000"/>
              </a:schemeClr>
            </a:gs>
            <a:gs pos="50000">
              <a:schemeClr val="accent1">
                <a:tint val="60000"/>
                <a:hueOff val="0"/>
                <a:satOff val="0"/>
                <a:lumOff val="0"/>
                <a:alphaOff val="0"/>
                <a:tint val="90000"/>
                <a:shade val="58000"/>
                <a:satMod val="225000"/>
              </a:schemeClr>
            </a:gs>
            <a:gs pos="65000">
              <a:schemeClr val="accent1">
                <a:tint val="60000"/>
                <a:hueOff val="0"/>
                <a:satOff val="0"/>
                <a:lumOff val="0"/>
                <a:alphaOff val="0"/>
                <a:tint val="90000"/>
                <a:shade val="58000"/>
                <a:satMod val="225000"/>
              </a:schemeClr>
            </a:gs>
            <a:gs pos="80000">
              <a:schemeClr val="accent1">
                <a:tint val="60000"/>
                <a:hueOff val="0"/>
                <a:satOff val="0"/>
                <a:lumOff val="0"/>
                <a:alphaOff val="0"/>
                <a:tint val="90000"/>
                <a:shade val="69000"/>
                <a:satMod val="220000"/>
              </a:schemeClr>
            </a:gs>
            <a:gs pos="100000">
              <a:schemeClr val="accent1">
                <a:tint val="60000"/>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1">
              <a:tint val="60000"/>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uk-UA" sz="1700" kern="1200"/>
        </a:p>
      </dsp:txBody>
      <dsp:txXfrm rot="10800000">
        <a:off x="2499777" y="3352575"/>
        <a:ext cx="1096445" cy="368275"/>
      </dsp:txXfrm>
    </dsp:sp>
    <dsp:sp modelId="{194122AE-3617-403A-9C47-ECB2B879BED5}">
      <dsp:nvSpPr>
        <dsp:cNvPr id="0" name=""/>
        <dsp:cNvSpPr/>
      </dsp:nvSpPr>
      <dsp:spPr>
        <a:xfrm>
          <a:off x="258291" y="3010605"/>
          <a:ext cx="2104429" cy="1052214"/>
        </a:xfrm>
        <a:prstGeom prst="roundRect">
          <a:avLst>
            <a:gd name="adj" fmla="val 10000"/>
          </a:avLst>
        </a:prstGeom>
        <a:gradFill rotWithShape="0">
          <a:gsLst>
            <a:gs pos="0">
              <a:schemeClr val="accent1">
                <a:hueOff val="0"/>
                <a:satOff val="0"/>
                <a:lumOff val="0"/>
                <a:alphaOff val="0"/>
                <a:tint val="75000"/>
                <a:shade val="85000"/>
                <a:satMod val="230000"/>
              </a:schemeClr>
            </a:gs>
            <a:gs pos="25000">
              <a:schemeClr val="accent1">
                <a:hueOff val="0"/>
                <a:satOff val="0"/>
                <a:lumOff val="0"/>
                <a:alphaOff val="0"/>
                <a:tint val="90000"/>
                <a:shade val="70000"/>
                <a:satMod val="220000"/>
              </a:schemeClr>
            </a:gs>
            <a:gs pos="50000">
              <a:schemeClr val="accent1">
                <a:hueOff val="0"/>
                <a:satOff val="0"/>
                <a:lumOff val="0"/>
                <a:alphaOff val="0"/>
                <a:tint val="90000"/>
                <a:shade val="58000"/>
                <a:satMod val="225000"/>
              </a:schemeClr>
            </a:gs>
            <a:gs pos="65000">
              <a:schemeClr val="accent1">
                <a:hueOff val="0"/>
                <a:satOff val="0"/>
                <a:lumOff val="0"/>
                <a:alphaOff val="0"/>
                <a:tint val="90000"/>
                <a:shade val="58000"/>
                <a:satMod val="225000"/>
              </a:schemeClr>
            </a:gs>
            <a:gs pos="80000">
              <a:schemeClr val="accent1">
                <a:hueOff val="0"/>
                <a:satOff val="0"/>
                <a:lumOff val="0"/>
                <a:alphaOff val="0"/>
                <a:tint val="90000"/>
                <a:shade val="69000"/>
                <a:satMod val="220000"/>
              </a:schemeClr>
            </a:gs>
            <a:gs pos="100000">
              <a:schemeClr val="accent1">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1">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uk-UA" sz="2500" kern="1200" dirty="0" smtClean="0"/>
            <a:t>Виконавча влада</a:t>
          </a:r>
          <a:endParaRPr lang="uk-UA" sz="2500" kern="1200" dirty="0"/>
        </a:p>
      </dsp:txBody>
      <dsp:txXfrm>
        <a:off x="258291" y="3010605"/>
        <a:ext cx="2104429" cy="1052214"/>
      </dsp:txXfrm>
    </dsp:sp>
    <dsp:sp modelId="{534F34FD-1AF3-4D29-8819-FF0925B21B95}">
      <dsp:nvSpPr>
        <dsp:cNvPr id="0" name=""/>
        <dsp:cNvSpPr/>
      </dsp:nvSpPr>
      <dsp:spPr>
        <a:xfrm rot="18000000">
          <a:off x="1631030" y="1847862"/>
          <a:ext cx="1096445" cy="368275"/>
        </a:xfrm>
        <a:prstGeom prst="leftRightArrow">
          <a:avLst>
            <a:gd name="adj1" fmla="val 60000"/>
            <a:gd name="adj2" fmla="val 50000"/>
          </a:avLst>
        </a:prstGeom>
        <a:gradFill rotWithShape="0">
          <a:gsLst>
            <a:gs pos="0">
              <a:schemeClr val="accent1">
                <a:tint val="60000"/>
                <a:hueOff val="0"/>
                <a:satOff val="0"/>
                <a:lumOff val="0"/>
                <a:alphaOff val="0"/>
                <a:tint val="75000"/>
                <a:shade val="85000"/>
                <a:satMod val="230000"/>
              </a:schemeClr>
            </a:gs>
            <a:gs pos="25000">
              <a:schemeClr val="accent1">
                <a:tint val="60000"/>
                <a:hueOff val="0"/>
                <a:satOff val="0"/>
                <a:lumOff val="0"/>
                <a:alphaOff val="0"/>
                <a:tint val="90000"/>
                <a:shade val="70000"/>
                <a:satMod val="220000"/>
              </a:schemeClr>
            </a:gs>
            <a:gs pos="50000">
              <a:schemeClr val="accent1">
                <a:tint val="60000"/>
                <a:hueOff val="0"/>
                <a:satOff val="0"/>
                <a:lumOff val="0"/>
                <a:alphaOff val="0"/>
                <a:tint val="90000"/>
                <a:shade val="58000"/>
                <a:satMod val="225000"/>
              </a:schemeClr>
            </a:gs>
            <a:gs pos="65000">
              <a:schemeClr val="accent1">
                <a:tint val="60000"/>
                <a:hueOff val="0"/>
                <a:satOff val="0"/>
                <a:lumOff val="0"/>
                <a:alphaOff val="0"/>
                <a:tint val="90000"/>
                <a:shade val="58000"/>
                <a:satMod val="225000"/>
              </a:schemeClr>
            </a:gs>
            <a:gs pos="80000">
              <a:schemeClr val="accent1">
                <a:tint val="60000"/>
                <a:hueOff val="0"/>
                <a:satOff val="0"/>
                <a:lumOff val="0"/>
                <a:alphaOff val="0"/>
                <a:tint val="90000"/>
                <a:shade val="69000"/>
                <a:satMod val="220000"/>
              </a:schemeClr>
            </a:gs>
            <a:gs pos="100000">
              <a:schemeClr val="accent1">
                <a:tint val="60000"/>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1">
              <a:tint val="60000"/>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uk-UA" sz="1700" kern="1200"/>
        </a:p>
      </dsp:txBody>
      <dsp:txXfrm rot="18000000">
        <a:off x="1631030" y="1847862"/>
        <a:ext cx="1096445" cy="368275"/>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sp>
        <p:nvSpPr>
          <p:cNvPr id="7" name="Пряма сполучна ліні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uk-UA" smtClean="0"/>
              <a:t>Зразок заголовка</a:t>
            </a:r>
            <a:endParaRPr kumimoji="0" lang="en-US"/>
          </a:p>
        </p:txBody>
      </p:sp>
      <p:sp>
        <p:nvSpPr>
          <p:cNvPr id="9" name="Пі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uk-UA" smtClean="0"/>
              <a:t>Зразок підзаголовка</a:t>
            </a:r>
            <a:endParaRPr kumimoji="0" lang="en-US"/>
          </a:p>
        </p:txBody>
      </p:sp>
      <p:sp>
        <p:nvSpPr>
          <p:cNvPr id="16" name="Місце для дати 15"/>
          <p:cNvSpPr>
            <a:spLocks noGrp="1"/>
          </p:cNvSpPr>
          <p:nvPr>
            <p:ph type="dt" sz="half" idx="10"/>
          </p:nvPr>
        </p:nvSpPr>
        <p:spPr/>
        <p:txBody>
          <a:bodyPr/>
          <a:lstStyle/>
          <a:p>
            <a:fld id="{2857B27A-2CCD-4AA0-A475-CC7C323649F0}" type="datetimeFigureOut">
              <a:rPr lang="uk-UA" smtClean="0"/>
              <a:pPr/>
              <a:t>11.11.2013</a:t>
            </a:fld>
            <a:endParaRPr lang="uk-UA"/>
          </a:p>
        </p:txBody>
      </p:sp>
      <p:sp>
        <p:nvSpPr>
          <p:cNvPr id="2" name="Місце для нижнього колонтитула 1"/>
          <p:cNvSpPr>
            <a:spLocks noGrp="1"/>
          </p:cNvSpPr>
          <p:nvPr>
            <p:ph type="ftr" sz="quarter" idx="11"/>
          </p:nvPr>
        </p:nvSpPr>
        <p:spPr/>
        <p:txBody>
          <a:bodyPr/>
          <a:lstStyle/>
          <a:p>
            <a:endParaRPr lang="uk-UA"/>
          </a:p>
        </p:txBody>
      </p:sp>
      <p:sp>
        <p:nvSpPr>
          <p:cNvPr id="15" name="Місце для номера слайда 14"/>
          <p:cNvSpPr>
            <a:spLocks noGrp="1"/>
          </p:cNvSpPr>
          <p:nvPr>
            <p:ph type="sldNum" sz="quarter" idx="12"/>
          </p:nvPr>
        </p:nvSpPr>
        <p:spPr>
          <a:xfrm>
            <a:off x="8229600" y="6473952"/>
            <a:ext cx="758952" cy="246888"/>
          </a:xfrm>
        </p:spPr>
        <p:txBody>
          <a:bodyPr/>
          <a:lstStyle/>
          <a:p>
            <a:fld id="{B8CBFF0D-C188-499C-87CE-33DE90F30A57}" type="slidenum">
              <a:rPr lang="uk-UA" smtClean="0"/>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uk-UA" smtClean="0"/>
              <a:t>Зразок заголовка</a:t>
            </a:r>
            <a:endParaRPr kumimoji="0" lang="en-US"/>
          </a:p>
        </p:txBody>
      </p:sp>
      <p:sp>
        <p:nvSpPr>
          <p:cNvPr id="3" name="Місце для вертикального тексту 2"/>
          <p:cNvSpPr>
            <a:spLocks noGrp="1"/>
          </p:cNvSpPr>
          <p:nvPr>
            <p:ph type="body" orient="vert" idx="1"/>
          </p:nvPr>
        </p:nvSpPr>
        <p:spPr/>
        <p:txBody>
          <a:bodyPr vert="eaVer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4" name="Місце для дати 3"/>
          <p:cNvSpPr>
            <a:spLocks noGrp="1"/>
          </p:cNvSpPr>
          <p:nvPr>
            <p:ph type="dt" sz="half" idx="10"/>
          </p:nvPr>
        </p:nvSpPr>
        <p:spPr/>
        <p:txBody>
          <a:bodyPr/>
          <a:lstStyle/>
          <a:p>
            <a:fld id="{2857B27A-2CCD-4AA0-A475-CC7C323649F0}" type="datetimeFigureOut">
              <a:rPr lang="uk-UA" smtClean="0"/>
              <a:pPr/>
              <a:t>11.11.2013</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B8CBFF0D-C188-499C-87CE-33DE90F30A57}"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858000" y="549276"/>
            <a:ext cx="1828800" cy="5851525"/>
          </a:xfrm>
        </p:spPr>
        <p:txBody>
          <a:bodyPr vert="eaVert"/>
          <a:lstStyle/>
          <a:p>
            <a:r>
              <a:rPr kumimoji="0" lang="uk-UA" smtClean="0"/>
              <a:t>Зразок заголовка</a:t>
            </a:r>
            <a:endParaRPr kumimoji="0" lang="en-US"/>
          </a:p>
        </p:txBody>
      </p:sp>
      <p:sp>
        <p:nvSpPr>
          <p:cNvPr id="3" name="Місце для вертикального тексту 2"/>
          <p:cNvSpPr>
            <a:spLocks noGrp="1"/>
          </p:cNvSpPr>
          <p:nvPr>
            <p:ph type="body" orient="vert" idx="1"/>
          </p:nvPr>
        </p:nvSpPr>
        <p:spPr>
          <a:xfrm>
            <a:off x="457200" y="549276"/>
            <a:ext cx="6248400" cy="5851525"/>
          </a:xfrm>
        </p:spPr>
        <p:txBody>
          <a:bodyPr vert="eaVer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4" name="Місце для дати 3"/>
          <p:cNvSpPr>
            <a:spLocks noGrp="1"/>
          </p:cNvSpPr>
          <p:nvPr>
            <p:ph type="dt" sz="half" idx="10"/>
          </p:nvPr>
        </p:nvSpPr>
        <p:spPr/>
        <p:txBody>
          <a:bodyPr/>
          <a:lstStyle/>
          <a:p>
            <a:fld id="{2857B27A-2CCD-4AA0-A475-CC7C323649F0}" type="datetimeFigureOut">
              <a:rPr lang="uk-UA" smtClean="0"/>
              <a:pPr/>
              <a:t>11.11.2013</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B8CBFF0D-C188-499C-87CE-33DE90F30A57}"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uk-UA" smtClean="0"/>
              <a:t>Зразок заголовка</a:t>
            </a:r>
            <a:endParaRPr kumimoji="0" lang="en-US"/>
          </a:p>
        </p:txBody>
      </p:sp>
      <p:sp>
        <p:nvSpPr>
          <p:cNvPr id="27" name="Місце для вмісту 26"/>
          <p:cNvSpPr>
            <a:spLocks noGrp="1"/>
          </p:cNvSpPr>
          <p:nvPr>
            <p:ph idx="1"/>
          </p:nvPr>
        </p:nvSpPr>
        <p:spPr/>
        <p:txBody>
          <a:body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25" name="Місце для дати 24"/>
          <p:cNvSpPr>
            <a:spLocks noGrp="1"/>
          </p:cNvSpPr>
          <p:nvPr>
            <p:ph type="dt" sz="half" idx="10"/>
          </p:nvPr>
        </p:nvSpPr>
        <p:spPr/>
        <p:txBody>
          <a:bodyPr/>
          <a:lstStyle/>
          <a:p>
            <a:fld id="{2857B27A-2CCD-4AA0-A475-CC7C323649F0}" type="datetimeFigureOut">
              <a:rPr lang="uk-UA" smtClean="0"/>
              <a:pPr/>
              <a:t>11.11.2013</a:t>
            </a:fld>
            <a:endParaRPr lang="uk-UA"/>
          </a:p>
        </p:txBody>
      </p:sp>
      <p:sp>
        <p:nvSpPr>
          <p:cNvPr id="19" name="Місце для нижнього колонтитула 18"/>
          <p:cNvSpPr>
            <a:spLocks noGrp="1"/>
          </p:cNvSpPr>
          <p:nvPr>
            <p:ph type="ftr" sz="quarter" idx="11"/>
          </p:nvPr>
        </p:nvSpPr>
        <p:spPr>
          <a:xfrm>
            <a:off x="3581400" y="76200"/>
            <a:ext cx="2895600" cy="288925"/>
          </a:xfrm>
        </p:spPr>
        <p:txBody>
          <a:bodyPr/>
          <a:lstStyle/>
          <a:p>
            <a:endParaRPr lang="uk-UA"/>
          </a:p>
        </p:txBody>
      </p:sp>
      <p:sp>
        <p:nvSpPr>
          <p:cNvPr id="16" name="Місце для номера слайда 15"/>
          <p:cNvSpPr>
            <a:spLocks noGrp="1"/>
          </p:cNvSpPr>
          <p:nvPr>
            <p:ph type="sldNum" sz="quarter" idx="12"/>
          </p:nvPr>
        </p:nvSpPr>
        <p:spPr>
          <a:xfrm>
            <a:off x="8229600" y="6473952"/>
            <a:ext cx="758952" cy="246888"/>
          </a:xfrm>
        </p:spPr>
        <p:txBody>
          <a:bodyPr/>
          <a:lstStyle/>
          <a:p>
            <a:fld id="{B8CBFF0D-C188-499C-87CE-33DE90F30A57}"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озділу">
    <p:bg>
      <p:bgRef idx="1003">
        <a:schemeClr val="bg2"/>
      </p:bgRef>
    </p:bg>
    <p:spTree>
      <p:nvGrpSpPr>
        <p:cNvPr id="1" name=""/>
        <p:cNvGrpSpPr/>
        <p:nvPr/>
      </p:nvGrpSpPr>
      <p:grpSpPr>
        <a:xfrm>
          <a:off x="0" y="0"/>
          <a:ext cx="0" cy="0"/>
          <a:chOff x="0" y="0"/>
          <a:chExt cx="0" cy="0"/>
        </a:xfrm>
      </p:grpSpPr>
      <p:sp>
        <p:nvSpPr>
          <p:cNvPr id="7" name="Пряма сполучна ліні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Місце для тексту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uk-UA" smtClean="0"/>
              <a:t>Зразок тексту</a:t>
            </a:r>
          </a:p>
        </p:txBody>
      </p:sp>
      <p:sp>
        <p:nvSpPr>
          <p:cNvPr id="19" name="Місце для дати 18"/>
          <p:cNvSpPr>
            <a:spLocks noGrp="1"/>
          </p:cNvSpPr>
          <p:nvPr>
            <p:ph type="dt" sz="half" idx="10"/>
          </p:nvPr>
        </p:nvSpPr>
        <p:spPr/>
        <p:txBody>
          <a:bodyPr/>
          <a:lstStyle/>
          <a:p>
            <a:fld id="{2857B27A-2CCD-4AA0-A475-CC7C323649F0}" type="datetimeFigureOut">
              <a:rPr lang="uk-UA" smtClean="0"/>
              <a:pPr/>
              <a:t>11.11.2013</a:t>
            </a:fld>
            <a:endParaRPr lang="uk-UA"/>
          </a:p>
        </p:txBody>
      </p:sp>
      <p:sp>
        <p:nvSpPr>
          <p:cNvPr id="11" name="Місце для нижнього колонтитула 10"/>
          <p:cNvSpPr>
            <a:spLocks noGrp="1"/>
          </p:cNvSpPr>
          <p:nvPr>
            <p:ph type="ftr" sz="quarter" idx="11"/>
          </p:nvPr>
        </p:nvSpPr>
        <p:spPr/>
        <p:txBody>
          <a:bodyPr/>
          <a:lstStyle/>
          <a:p>
            <a:endParaRPr lang="uk-UA"/>
          </a:p>
        </p:txBody>
      </p:sp>
      <p:sp>
        <p:nvSpPr>
          <p:cNvPr id="16" name="Місце для номера слайда 15"/>
          <p:cNvSpPr>
            <a:spLocks noGrp="1"/>
          </p:cNvSpPr>
          <p:nvPr>
            <p:ph type="sldNum" sz="quarter" idx="12"/>
          </p:nvPr>
        </p:nvSpPr>
        <p:spPr/>
        <p:txBody>
          <a:bodyPr/>
          <a:lstStyle/>
          <a:p>
            <a:fld id="{B8CBFF0D-C188-499C-87CE-33DE90F30A57}" type="slidenum">
              <a:rPr lang="uk-UA" smtClean="0"/>
              <a:pPr/>
              <a:t>‹№›</a:t>
            </a:fld>
            <a:endParaRPr lang="uk-UA"/>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uk-UA" smtClean="0"/>
              <a:t>Зразок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uk-UA" smtClean="0"/>
              <a:t>Зразок заголовка</a:t>
            </a:r>
            <a:endParaRPr kumimoji="0" lang="en-US"/>
          </a:p>
        </p:txBody>
      </p:sp>
      <p:sp>
        <p:nvSpPr>
          <p:cNvPr id="14" name="Місце для вмісту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13" name="Місце для вмісту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21" name="Місце для дати 20"/>
          <p:cNvSpPr>
            <a:spLocks noGrp="1"/>
          </p:cNvSpPr>
          <p:nvPr>
            <p:ph type="dt" sz="half" idx="10"/>
          </p:nvPr>
        </p:nvSpPr>
        <p:spPr/>
        <p:txBody>
          <a:bodyPr/>
          <a:lstStyle/>
          <a:p>
            <a:fld id="{2857B27A-2CCD-4AA0-A475-CC7C323649F0}" type="datetimeFigureOut">
              <a:rPr lang="uk-UA" smtClean="0"/>
              <a:pPr/>
              <a:t>11.11.2013</a:t>
            </a:fld>
            <a:endParaRPr lang="uk-UA"/>
          </a:p>
        </p:txBody>
      </p:sp>
      <p:sp>
        <p:nvSpPr>
          <p:cNvPr id="10" name="Місце для нижнього колонтитула 9"/>
          <p:cNvSpPr>
            <a:spLocks noGrp="1"/>
          </p:cNvSpPr>
          <p:nvPr>
            <p:ph type="ftr" sz="quarter" idx="11"/>
          </p:nvPr>
        </p:nvSpPr>
        <p:spPr/>
        <p:txBody>
          <a:bodyPr/>
          <a:lstStyle/>
          <a:p>
            <a:endParaRPr lang="uk-UA"/>
          </a:p>
        </p:txBody>
      </p:sp>
      <p:sp>
        <p:nvSpPr>
          <p:cNvPr id="31" name="Місце для номера слайда 30"/>
          <p:cNvSpPr>
            <a:spLocks noGrp="1"/>
          </p:cNvSpPr>
          <p:nvPr>
            <p:ph type="sldNum" sz="quarter" idx="12"/>
          </p:nvPr>
        </p:nvSpPr>
        <p:spPr/>
        <p:txBody>
          <a:bodyPr/>
          <a:lstStyle/>
          <a:p>
            <a:fld id="{B8CBFF0D-C188-499C-87CE-33DE90F30A57}"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Порівняння">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uk-UA" smtClean="0"/>
              <a:t>Зразок заголовка</a:t>
            </a:r>
            <a:endParaRPr kumimoji="0" lang="en-US"/>
          </a:p>
        </p:txBody>
      </p:sp>
      <p:sp>
        <p:nvSpPr>
          <p:cNvPr id="13" name="Місце для тексту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uk-UA" smtClean="0"/>
              <a:t>Зразок тексту</a:t>
            </a:r>
          </a:p>
        </p:txBody>
      </p:sp>
      <p:sp>
        <p:nvSpPr>
          <p:cNvPr id="25" name="Місце для тексту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uk-UA" smtClean="0"/>
              <a:t>Зразок тексту</a:t>
            </a:r>
          </a:p>
        </p:txBody>
      </p:sp>
      <p:sp>
        <p:nvSpPr>
          <p:cNvPr id="4" name="Місце для вмісту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28" name="Місце для вмісту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10" name="Місце для дати 9"/>
          <p:cNvSpPr>
            <a:spLocks noGrp="1"/>
          </p:cNvSpPr>
          <p:nvPr>
            <p:ph type="dt" sz="half" idx="10"/>
          </p:nvPr>
        </p:nvSpPr>
        <p:spPr/>
        <p:txBody>
          <a:bodyPr/>
          <a:lstStyle/>
          <a:p>
            <a:fld id="{2857B27A-2CCD-4AA0-A475-CC7C323649F0}" type="datetimeFigureOut">
              <a:rPr lang="uk-UA" smtClean="0"/>
              <a:pPr/>
              <a:t>11.11.2013</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a:xfrm>
            <a:off x="8229600" y="6477000"/>
            <a:ext cx="762000" cy="246888"/>
          </a:xfrm>
        </p:spPr>
        <p:txBody>
          <a:bodyPr/>
          <a:lstStyle/>
          <a:p>
            <a:fld id="{B8CBFF0D-C188-499C-87CE-33DE90F30A57}" type="slidenum">
              <a:rPr lang="uk-UA" smtClean="0"/>
              <a:pPr/>
              <a:t>‹№›</a:t>
            </a:fld>
            <a:endParaRPr lang="uk-UA"/>
          </a:p>
        </p:txBody>
      </p:sp>
      <p:sp>
        <p:nvSpPr>
          <p:cNvPr id="11" name="Пряма сполучна ліні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uk-UA" smtClean="0"/>
              <a:t>Зразок заголовка</a:t>
            </a:r>
            <a:endParaRPr kumimoji="0" lang="en-US"/>
          </a:p>
        </p:txBody>
      </p:sp>
      <p:sp>
        <p:nvSpPr>
          <p:cNvPr id="12" name="Місце для дати 11"/>
          <p:cNvSpPr>
            <a:spLocks noGrp="1"/>
          </p:cNvSpPr>
          <p:nvPr>
            <p:ph type="dt" sz="half" idx="10"/>
          </p:nvPr>
        </p:nvSpPr>
        <p:spPr/>
        <p:txBody>
          <a:bodyPr/>
          <a:lstStyle/>
          <a:p>
            <a:fld id="{2857B27A-2CCD-4AA0-A475-CC7C323649F0}" type="datetimeFigureOut">
              <a:rPr lang="uk-UA" smtClean="0"/>
              <a:pPr/>
              <a:t>11.11.2013</a:t>
            </a:fld>
            <a:endParaRPr lang="uk-UA"/>
          </a:p>
        </p:txBody>
      </p:sp>
      <p:sp>
        <p:nvSpPr>
          <p:cNvPr id="21" name="Місце для нижнього колонтитула 20"/>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B8CBFF0D-C188-499C-87CE-33DE90F30A57}"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ий слайд">
    <p:spTree>
      <p:nvGrpSpPr>
        <p:cNvPr id="1" name=""/>
        <p:cNvGrpSpPr/>
        <p:nvPr/>
      </p:nvGrpSpPr>
      <p:grpSpPr>
        <a:xfrm>
          <a:off x="0" y="0"/>
          <a:ext cx="0" cy="0"/>
          <a:chOff x="0" y="0"/>
          <a:chExt cx="0" cy="0"/>
        </a:xfrm>
      </p:grpSpPr>
      <p:sp>
        <p:nvSpPr>
          <p:cNvPr id="3" name="Місце для дати 2"/>
          <p:cNvSpPr>
            <a:spLocks noGrp="1"/>
          </p:cNvSpPr>
          <p:nvPr>
            <p:ph type="dt" sz="half" idx="10"/>
          </p:nvPr>
        </p:nvSpPr>
        <p:spPr/>
        <p:txBody>
          <a:bodyPr/>
          <a:lstStyle/>
          <a:p>
            <a:fld id="{2857B27A-2CCD-4AA0-A475-CC7C323649F0}" type="datetimeFigureOut">
              <a:rPr lang="uk-UA" smtClean="0"/>
              <a:pPr/>
              <a:t>11.11.2013</a:t>
            </a:fld>
            <a:endParaRPr lang="uk-UA"/>
          </a:p>
        </p:txBody>
      </p:sp>
      <p:sp>
        <p:nvSpPr>
          <p:cNvPr id="24" name="Місце для нижнього колонтитула 23"/>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B8CBFF0D-C188-499C-87CE-33DE90F30A57}"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Вміст із підписом">
    <p:spTree>
      <p:nvGrpSpPr>
        <p:cNvPr id="1" name=""/>
        <p:cNvGrpSpPr/>
        <p:nvPr/>
      </p:nvGrpSpPr>
      <p:grpSpPr>
        <a:xfrm>
          <a:off x="0" y="0"/>
          <a:ext cx="0" cy="0"/>
          <a:chOff x="0" y="0"/>
          <a:chExt cx="0" cy="0"/>
        </a:xfrm>
      </p:grpSpPr>
      <p:sp>
        <p:nvSpPr>
          <p:cNvPr id="8" name="Пряма сполучна ліні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uk-UA" smtClean="0"/>
              <a:t>Зразок заголовка</a:t>
            </a:r>
            <a:endParaRPr kumimoji="0" lang="en-US"/>
          </a:p>
        </p:txBody>
      </p:sp>
      <p:sp>
        <p:nvSpPr>
          <p:cNvPr id="26" name="Місце для тексту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uk-UA" smtClean="0"/>
              <a:t>Зразок тексту</a:t>
            </a:r>
          </a:p>
        </p:txBody>
      </p:sp>
      <p:sp>
        <p:nvSpPr>
          <p:cNvPr id="14" name="Місце для вмісту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25" name="Місце для дати 24"/>
          <p:cNvSpPr>
            <a:spLocks noGrp="1"/>
          </p:cNvSpPr>
          <p:nvPr>
            <p:ph type="dt" sz="half" idx="10"/>
          </p:nvPr>
        </p:nvSpPr>
        <p:spPr/>
        <p:txBody>
          <a:bodyPr/>
          <a:lstStyle/>
          <a:p>
            <a:fld id="{2857B27A-2CCD-4AA0-A475-CC7C323649F0}" type="datetimeFigureOut">
              <a:rPr lang="uk-UA" smtClean="0"/>
              <a:pPr/>
              <a:t>11.11.2013</a:t>
            </a:fld>
            <a:endParaRPr lang="uk-UA"/>
          </a:p>
        </p:txBody>
      </p:sp>
      <p:sp>
        <p:nvSpPr>
          <p:cNvPr id="29" name="Місце для нижнього колонтитула 28"/>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B8CBFF0D-C188-499C-87CE-33DE90F30A57}"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Зображення з підписом">
    <p:spTree>
      <p:nvGrpSpPr>
        <p:cNvPr id="1" name=""/>
        <p:cNvGrpSpPr/>
        <p:nvPr/>
      </p:nvGrpSpPr>
      <p:grpSpPr>
        <a:xfrm>
          <a:off x="0" y="0"/>
          <a:ext cx="0" cy="0"/>
          <a:chOff x="0" y="0"/>
          <a:chExt cx="0" cy="0"/>
        </a:xfrm>
      </p:grpSpPr>
      <p:sp>
        <p:nvSpPr>
          <p:cNvPr id="13" name="Місце для зображення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uk-UA" smtClean="0"/>
              <a:t>Клацніть піктограму, щоб додати зображення</a:t>
            </a:r>
            <a:endParaRPr kumimoji="0" lang="en-US" dirty="0"/>
          </a:p>
        </p:txBody>
      </p:sp>
      <p:sp>
        <p:nvSpPr>
          <p:cNvPr id="7" name="Місце для дати 6"/>
          <p:cNvSpPr>
            <a:spLocks noGrp="1"/>
          </p:cNvSpPr>
          <p:nvPr>
            <p:ph type="dt" sz="half" idx="10"/>
          </p:nvPr>
        </p:nvSpPr>
        <p:spPr/>
        <p:txBody>
          <a:bodyPr/>
          <a:lstStyle/>
          <a:p>
            <a:fld id="{2857B27A-2CCD-4AA0-A475-CC7C323649F0}" type="datetimeFigureOut">
              <a:rPr lang="uk-UA" smtClean="0"/>
              <a:pPr/>
              <a:t>11.11.2013</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31" name="Місце для номера слайда 30"/>
          <p:cNvSpPr>
            <a:spLocks noGrp="1"/>
          </p:cNvSpPr>
          <p:nvPr>
            <p:ph type="sldNum" sz="quarter" idx="12"/>
          </p:nvPr>
        </p:nvSpPr>
        <p:spPr/>
        <p:txBody>
          <a:bodyPr/>
          <a:lstStyle/>
          <a:p>
            <a:fld id="{B8CBFF0D-C188-499C-87CE-33DE90F30A57}" type="slidenum">
              <a:rPr lang="uk-UA" smtClean="0"/>
              <a:pPr/>
              <a:t>‹№›</a:t>
            </a:fld>
            <a:endParaRPr lang="uk-UA"/>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uk-UA" smtClean="0"/>
              <a:t>Зразок заголовка</a:t>
            </a:r>
            <a:endParaRPr kumimoji="0" lang="en-US"/>
          </a:p>
        </p:txBody>
      </p:sp>
      <p:sp>
        <p:nvSpPr>
          <p:cNvPr id="26" name="Місце для тексту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uk-UA" smtClean="0"/>
              <a:t>Зразок тексту</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 сполучна ліні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Місце для тексту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uk-UA" smtClean="0"/>
              <a:t>Зразок тексту</a:t>
            </a:r>
          </a:p>
          <a:p>
            <a:pPr lvl="1" eaLnBrk="1" latinLnBrk="0" hangingPunct="1"/>
            <a:r>
              <a:rPr kumimoji="0" lang="uk-UA" smtClean="0"/>
              <a:t>Другий рівень</a:t>
            </a:r>
          </a:p>
          <a:p>
            <a:pPr lvl="2" eaLnBrk="1" latinLnBrk="0" hangingPunct="1"/>
            <a:r>
              <a:rPr kumimoji="0" lang="uk-UA" smtClean="0"/>
              <a:t>Третій рівень</a:t>
            </a:r>
          </a:p>
          <a:p>
            <a:pPr lvl="3" eaLnBrk="1" latinLnBrk="0" hangingPunct="1"/>
            <a:r>
              <a:rPr kumimoji="0" lang="uk-UA" smtClean="0"/>
              <a:t>Четвертий рівень</a:t>
            </a:r>
          </a:p>
          <a:p>
            <a:pPr lvl="4" eaLnBrk="1" latinLnBrk="0" hangingPunct="1"/>
            <a:r>
              <a:rPr kumimoji="0" lang="uk-UA" smtClean="0"/>
              <a:t>П'ятий рівень</a:t>
            </a:r>
            <a:endParaRPr kumimoji="0" lang="en-US"/>
          </a:p>
        </p:txBody>
      </p:sp>
      <p:sp>
        <p:nvSpPr>
          <p:cNvPr id="11" name="Місце для дати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2857B27A-2CCD-4AA0-A475-CC7C323649F0}" type="datetimeFigureOut">
              <a:rPr lang="uk-UA" smtClean="0"/>
              <a:pPr/>
              <a:t>11.11.2013</a:t>
            </a:fld>
            <a:endParaRPr lang="uk-UA"/>
          </a:p>
        </p:txBody>
      </p:sp>
      <p:sp>
        <p:nvSpPr>
          <p:cNvPr id="28" name="Місце для нижнього колонтитула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uk-UA"/>
          </a:p>
        </p:txBody>
      </p:sp>
      <p:sp>
        <p:nvSpPr>
          <p:cNvPr id="5" name="Місце для номера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8CBFF0D-C188-499C-87CE-33DE90F30A57}" type="slidenum">
              <a:rPr lang="uk-UA" smtClean="0"/>
              <a:pPr/>
              <a:t>‹№›</a:t>
            </a:fld>
            <a:endParaRPr lang="uk-UA"/>
          </a:p>
        </p:txBody>
      </p:sp>
      <p:sp>
        <p:nvSpPr>
          <p:cNvPr id="10" name="Місце для заголовка 9"/>
          <p:cNvSpPr>
            <a:spLocks noGrp="1"/>
          </p:cNvSpPr>
          <p:nvPr>
            <p:ph type="title"/>
          </p:nvPr>
        </p:nvSpPr>
        <p:spPr>
          <a:xfrm>
            <a:off x="304800" y="457200"/>
            <a:ext cx="8686800" cy="838200"/>
          </a:xfrm>
          <a:prstGeom prst="rect">
            <a:avLst/>
          </a:prstGeom>
        </p:spPr>
        <p:txBody>
          <a:bodyPr vert="horz" anchor="ctr">
            <a:normAutofit/>
          </a:bodyPr>
          <a:lstStyle/>
          <a:p>
            <a:r>
              <a:rPr kumimoji="0" lang="uk-UA" smtClean="0"/>
              <a:t>Зразок заголовка</a:t>
            </a:r>
            <a:endParaRPr kumimoji="0" lang="en-US"/>
          </a:p>
        </p:txBody>
      </p:sp>
      <p:sp>
        <p:nvSpPr>
          <p:cNvPr id="9" name="Пряма сполучна ліні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 сполучна ліні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кутник 5"/>
          <p:cNvSpPr/>
          <p:nvPr/>
        </p:nvSpPr>
        <p:spPr>
          <a:xfrm>
            <a:off x="1835696" y="332656"/>
            <a:ext cx="554889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sz="5400" b="1" cap="none" spc="0" dirty="0" smtClean="0">
                <a:ln w="11430"/>
                <a:solidFill>
                  <a:schemeClr val="bg2">
                    <a:lumMod val="25000"/>
                  </a:schemeClr>
                </a:solidFill>
                <a:effectLst>
                  <a:outerShdw blurRad="50800" dist="39000" dir="5460000" algn="tl">
                    <a:srgbClr val="000000">
                      <a:alpha val="38000"/>
                    </a:srgbClr>
                  </a:outerShdw>
                </a:effectLst>
              </a:rPr>
              <a:t>Політичні системи</a:t>
            </a:r>
            <a:endParaRPr lang="uk-UA" sz="5400" b="1" cap="none" spc="0" dirty="0">
              <a:ln w="11430"/>
              <a:solidFill>
                <a:schemeClr val="bg2">
                  <a:lumMod val="25000"/>
                </a:schemeClr>
              </a:solidFill>
              <a:effectLst>
                <a:outerShdw blurRad="50800" dist="39000" dir="5460000" algn="tl">
                  <a:srgbClr val="000000">
                    <a:alpha val="38000"/>
                  </a:srgbClr>
                </a:outerShdw>
              </a:effectLst>
            </a:endParaRPr>
          </a:p>
        </p:txBody>
      </p:sp>
      <p:pic>
        <p:nvPicPr>
          <p:cNvPr id="7" name="Picture 13" descr="image003"/>
          <p:cNvPicPr>
            <a:picLocks noChangeAspect="1" noChangeArrowheads="1"/>
          </p:cNvPicPr>
          <p:nvPr/>
        </p:nvPicPr>
        <p:blipFill>
          <a:blip r:embed="rId2" cstate="print"/>
          <a:srcRect/>
          <a:stretch>
            <a:fillRect/>
          </a:stretch>
        </p:blipFill>
        <p:spPr>
          <a:xfrm>
            <a:off x="179388" y="1555750"/>
            <a:ext cx="8496300" cy="1703388"/>
          </a:xfrm>
          <a:prstGeom prst="rect">
            <a:avLst/>
          </a:prstGeom>
        </p:spPr>
      </p:pic>
      <p:sp>
        <p:nvSpPr>
          <p:cNvPr id="8" name="Прямокутник 7"/>
          <p:cNvSpPr/>
          <p:nvPr/>
        </p:nvSpPr>
        <p:spPr>
          <a:xfrm>
            <a:off x="395536" y="3717032"/>
            <a:ext cx="8352928" cy="18374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90000"/>
              </a:lnSpc>
              <a:defRPr/>
            </a:pPr>
            <a:r>
              <a:rPr lang="uk-UA" b="1" dirty="0" smtClean="0"/>
              <a:t>                                                ПОЛІТИЧНІ </a:t>
            </a:r>
            <a:r>
              <a:rPr lang="uk-UA" b="1" dirty="0"/>
              <a:t>СИСТЕМИ. </a:t>
            </a:r>
            <a:endParaRPr lang="uk-UA" b="1" dirty="0" smtClean="0"/>
          </a:p>
          <a:p>
            <a:pPr>
              <a:lnSpc>
                <a:spcPct val="90000"/>
              </a:lnSpc>
              <a:defRPr/>
            </a:pPr>
            <a:r>
              <a:rPr lang="uk-UA" b="1" i="1" dirty="0" smtClean="0">
                <a:solidFill>
                  <a:srgbClr val="C00000"/>
                </a:solidFill>
              </a:rPr>
              <a:t>Політичною </a:t>
            </a:r>
            <a:r>
              <a:rPr lang="uk-UA" b="1" i="1" dirty="0">
                <a:solidFill>
                  <a:srgbClr val="C00000"/>
                </a:solidFill>
              </a:rPr>
              <a:t>системою суспільства </a:t>
            </a:r>
            <a:r>
              <a:rPr lang="uk-UA" b="1" i="1" dirty="0"/>
              <a:t>називають сукупність відносин політичних суб’єктів, які пов’язані за характером влади та управління суспільством, організовані на єдиній нормативно-ціннісній основі. Напрацьований протягом тисячоліть досвід політичної взаємодії у межах держави сформувався в кілька основних систем У світовому масштабі домінуючою політичною системою є демократія.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odessa.ua/images/Image/uryad/Vibori_Prezidenta_2010/OKV_8678.jpg"/>
          <p:cNvPicPr>
            <a:picLocks noChangeAspect="1" noChangeArrowheads="1"/>
          </p:cNvPicPr>
          <p:nvPr/>
        </p:nvPicPr>
        <p:blipFill>
          <a:blip r:embed="rId2" cstate="print"/>
          <a:srcRect/>
          <a:stretch>
            <a:fillRect/>
          </a:stretch>
        </p:blipFill>
        <p:spPr bwMode="auto">
          <a:xfrm>
            <a:off x="2699792" y="1916832"/>
            <a:ext cx="5904656" cy="4618931"/>
          </a:xfrm>
          <a:prstGeom prst="rect">
            <a:avLst/>
          </a:prstGeom>
          <a:noFill/>
        </p:spPr>
      </p:pic>
      <p:sp>
        <p:nvSpPr>
          <p:cNvPr id="8193" name="Rectangle 1"/>
          <p:cNvSpPr>
            <a:spLocks noChangeArrowheads="1"/>
          </p:cNvSpPr>
          <p:nvPr/>
        </p:nvSpPr>
        <p:spPr bwMode="auto">
          <a:xfrm>
            <a:off x="0" y="260648"/>
            <a:ext cx="8933856" cy="1631216"/>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2000" b="1" i="0" u="none" strike="noStrike" cap="none" normalizeH="0" baseline="0" dirty="0" smtClean="0">
                <a:ln>
                  <a:noFill/>
                </a:ln>
                <a:effectLst/>
                <a:latin typeface="Tahoma" pitchFamily="34" charset="0"/>
                <a:ea typeface="Times New Roman" pitchFamily="18" charset="0"/>
                <a:cs typeface="Tahoma" pitchFamily="34" charset="0"/>
              </a:rPr>
              <a:t>Громадяни держави, що мають право брати участь у виборах, </a:t>
            </a:r>
          </a:p>
          <a:p>
            <a:pPr lvl="0" fontAlgn="base">
              <a:spcBef>
                <a:spcPct val="0"/>
              </a:spcBef>
              <a:spcAft>
                <a:spcPct val="0"/>
              </a:spcAft>
            </a:pPr>
            <a:r>
              <a:rPr kumimoji="0" lang="uk-UA" sz="2000" b="1" i="0" u="none" strike="noStrike" cap="none" normalizeH="0" baseline="0" dirty="0" smtClean="0">
                <a:ln>
                  <a:noFill/>
                </a:ln>
                <a:effectLst/>
                <a:latin typeface="Tahoma" pitchFamily="34" charset="0"/>
                <a:ea typeface="Times New Roman" pitchFamily="18" charset="0"/>
                <a:cs typeface="Tahoma" pitchFamily="34" charset="0"/>
              </a:rPr>
              <a:t>є виборцями.</a:t>
            </a:r>
            <a:r>
              <a:rPr lang="uk-UA" sz="2000" b="1" dirty="0" smtClean="0">
                <a:latin typeface="Tahoma" pitchFamily="34" charset="0"/>
                <a:ea typeface="Times New Roman" pitchFamily="18" charset="0"/>
                <a:cs typeface="Tahoma" pitchFamily="34" charset="0"/>
              </a:rPr>
              <a:t> Коло виборців, що збираються голосувати</a:t>
            </a:r>
          </a:p>
          <a:p>
            <a:pPr lvl="0" fontAlgn="base">
              <a:spcBef>
                <a:spcPct val="0"/>
              </a:spcBef>
              <a:spcAft>
                <a:spcPct val="0"/>
              </a:spcAft>
            </a:pPr>
            <a:r>
              <a:rPr lang="uk-UA" sz="2000" b="1" dirty="0" smtClean="0">
                <a:latin typeface="Tahoma" pitchFamily="34" charset="0"/>
                <a:ea typeface="Times New Roman" pitchFamily="18" charset="0"/>
                <a:cs typeface="Tahoma" pitchFamily="34" charset="0"/>
              </a:rPr>
              <a:t> чи голосують за певну політичну партію на парламентських,</a:t>
            </a:r>
          </a:p>
          <a:p>
            <a:pPr lvl="0" fontAlgn="base">
              <a:spcBef>
                <a:spcPct val="0"/>
              </a:spcBef>
              <a:spcAft>
                <a:spcPct val="0"/>
              </a:spcAft>
            </a:pPr>
            <a:r>
              <a:rPr lang="uk-UA" sz="2000" b="1" dirty="0" smtClean="0">
                <a:latin typeface="Tahoma" pitchFamily="34" charset="0"/>
                <a:ea typeface="Times New Roman" pitchFamily="18" charset="0"/>
                <a:cs typeface="Tahoma" pitchFamily="34" charset="0"/>
              </a:rPr>
              <a:t> президентських чи місцевих виборах, називається </a:t>
            </a:r>
            <a:r>
              <a:rPr lang="uk-UA" sz="2000" b="1" i="1" dirty="0" smtClean="0">
                <a:solidFill>
                  <a:srgbClr val="C00000"/>
                </a:solidFill>
                <a:latin typeface="Tahoma" pitchFamily="34" charset="0"/>
                <a:ea typeface="Times New Roman" pitchFamily="18" charset="0"/>
                <a:cs typeface="Tahoma" pitchFamily="34" charset="0"/>
              </a:rPr>
              <a:t>електоратом</a:t>
            </a:r>
            <a:r>
              <a:rPr lang="uk-UA" sz="2000" dirty="0" smtClean="0">
                <a:solidFill>
                  <a:srgbClr val="C00000"/>
                </a:solidFill>
                <a:latin typeface="Calibri"/>
                <a:ea typeface="Times New Roman" pitchFamily="18" charset="0"/>
                <a:cs typeface="Tahoma"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dirty="0" smtClean="0">
                <a:ln>
                  <a:noFill/>
                </a:ln>
                <a:solidFill>
                  <a:srgbClr val="C00000"/>
                </a:solidFill>
                <a:effectLst/>
                <a:latin typeface="Tahoma" pitchFamily="34" charset="0"/>
                <a:ea typeface="Times New Roman" pitchFamily="18" charset="0"/>
                <a:cs typeface="Tahoma" pitchFamily="34" charset="0"/>
              </a:rPr>
              <a:t>(лат.</a:t>
            </a:r>
            <a:r>
              <a:rPr kumimoji="0" lang="uk-UA" sz="2000" b="0" i="0" u="none" strike="noStrike" cap="none" normalizeH="0" baseline="0" dirty="0" smtClean="0">
                <a:ln>
                  <a:noFill/>
                </a:ln>
                <a:solidFill>
                  <a:srgbClr val="C00000"/>
                </a:solidFill>
                <a:effectLst/>
                <a:latin typeface="Calibri"/>
                <a:ea typeface="Times New Roman" pitchFamily="18" charset="0"/>
                <a:cs typeface="Tahoma" pitchFamily="34" charset="0"/>
              </a:rPr>
              <a:t> </a:t>
            </a:r>
            <a:r>
              <a:rPr kumimoji="0" lang="uk-UA" sz="2000" b="0" i="1" u="none" strike="noStrike" cap="none" normalizeH="0" baseline="0" dirty="0" err="1" smtClean="0">
                <a:ln>
                  <a:noFill/>
                </a:ln>
                <a:solidFill>
                  <a:srgbClr val="C00000"/>
                </a:solidFill>
                <a:effectLst/>
                <a:latin typeface="Tahoma" pitchFamily="34" charset="0"/>
                <a:ea typeface="Times New Roman" pitchFamily="18" charset="0"/>
                <a:cs typeface="Tahoma" pitchFamily="34" charset="0"/>
              </a:rPr>
              <a:t>elector</a:t>
            </a:r>
            <a:r>
              <a:rPr kumimoji="0" lang="uk-UA" sz="2000" b="0" i="0" u="none" strike="noStrike" cap="none" normalizeH="0" baseline="0" dirty="0" smtClean="0">
                <a:ln>
                  <a:noFill/>
                </a:ln>
                <a:solidFill>
                  <a:srgbClr val="C00000"/>
                </a:solidFill>
                <a:effectLst/>
                <a:latin typeface="Calibri"/>
                <a:ea typeface="Times New Roman" pitchFamily="18" charset="0"/>
                <a:cs typeface="Tahoma" pitchFamily="34" charset="0"/>
              </a:rPr>
              <a:t> —</a:t>
            </a:r>
            <a:r>
              <a:rPr kumimoji="0" lang="uk-UA" sz="2000" b="0" i="0" u="none" strike="noStrike" cap="none" normalizeH="0" baseline="0" dirty="0" smtClean="0">
                <a:ln>
                  <a:noFill/>
                </a:ln>
                <a:solidFill>
                  <a:srgbClr val="C00000"/>
                </a:solidFill>
                <a:effectLst/>
                <a:latin typeface="Tahoma" pitchFamily="34" charset="0"/>
                <a:ea typeface="Times New Roman" pitchFamily="18" charset="0"/>
                <a:cs typeface="Tahoma" pitchFamily="34" charset="0"/>
              </a:rPr>
              <a:t> виборець).</a:t>
            </a:r>
            <a:endParaRPr kumimoji="0" lang="uk-UA" sz="2000" b="0" i="0" u="none" strike="noStrike" cap="none" normalizeH="0" baseline="0" dirty="0" smtClean="0">
              <a:ln>
                <a:noFill/>
              </a:ln>
              <a:solidFill>
                <a:srgbClr val="C00000"/>
              </a:solidFill>
              <a:effectLst/>
              <a:latin typeface="Arial" pitchFamily="34" charset="0"/>
              <a:cs typeface="Arial" pitchFamily="34" charset="0"/>
            </a:endParaRPr>
          </a:p>
        </p:txBody>
      </p:sp>
      <p:pic>
        <p:nvPicPr>
          <p:cNvPr id="4" name="Picture 3" descr="http://www.sm.cominformua.com/media/k2/items/cache/fe9f389134b872478c99a836d55de88e_XL.jpg"/>
          <p:cNvPicPr>
            <a:picLocks noChangeAspect="1" noChangeArrowheads="1"/>
          </p:cNvPicPr>
          <p:nvPr/>
        </p:nvPicPr>
        <p:blipFill>
          <a:blip r:embed="rId3" cstate="print"/>
          <a:srcRect/>
          <a:stretch>
            <a:fillRect/>
          </a:stretch>
        </p:blipFill>
        <p:spPr bwMode="auto">
          <a:xfrm>
            <a:off x="0" y="2204864"/>
            <a:ext cx="2627784" cy="3744416"/>
          </a:xfrm>
          <a:prstGeom prst="rect">
            <a:avLst/>
          </a:prstGeom>
          <a:noFill/>
          <a:scene3d>
            <a:camera prst="isometricOffAxis1Right"/>
            <a:lightRig rig="threePt" dir="t"/>
          </a:scene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179512" y="414536"/>
            <a:ext cx="8784975" cy="378565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2000" b="1" i="0" u="none" strike="noStrike" cap="none" normalizeH="0" baseline="0" dirty="0" smtClean="0">
                <a:ln>
                  <a:noFill/>
                </a:ln>
                <a:solidFill>
                  <a:srgbClr val="333333"/>
                </a:solidFill>
                <a:effectLst/>
                <a:latin typeface="Tahoma" pitchFamily="34" charset="0"/>
                <a:ea typeface="Times New Roman" pitchFamily="18" charset="0"/>
                <a:cs typeface="Tahoma" pitchFamily="34" charset="0"/>
              </a:rPr>
              <a:t>Громадяни беруть участь у виборах на основі виборчого права.</a:t>
            </a:r>
          </a:p>
          <a:p>
            <a:pPr marL="0" marR="0" lvl="0" indent="0" algn="l" defTabSz="914400" rtl="0" eaLnBrk="1" fontAlgn="base" latinLnBrk="0" hangingPunct="1">
              <a:lnSpc>
                <a:spcPct val="100000"/>
              </a:lnSpc>
              <a:spcBef>
                <a:spcPct val="0"/>
              </a:spcBef>
              <a:spcAft>
                <a:spcPct val="0"/>
              </a:spcAft>
              <a:buClrTx/>
              <a:buSzTx/>
              <a:buFontTx/>
              <a:buNone/>
              <a:tabLst/>
            </a:pPr>
            <a:r>
              <a:rPr kumimoji="0" lang="uk-UA" sz="2000" b="1" i="0" u="none" strike="noStrike" cap="none" normalizeH="0" baseline="0" dirty="0" smtClean="0">
                <a:ln>
                  <a:noFill/>
                </a:ln>
                <a:solidFill>
                  <a:srgbClr val="333333"/>
                </a:solidFill>
                <a:effectLst/>
                <a:latin typeface="Tahoma" pitchFamily="34" charset="0"/>
                <a:ea typeface="Times New Roman" pitchFamily="18" charset="0"/>
                <a:cs typeface="Tahoma" pitchFamily="34" charset="0"/>
              </a:rPr>
              <a:t> </a:t>
            </a:r>
            <a:r>
              <a:rPr kumimoji="0" lang="uk-UA" sz="2000" b="1" i="0" u="none" strike="noStrike" cap="none" normalizeH="0" baseline="0" dirty="0" smtClean="0">
                <a:ln>
                  <a:noFill/>
                </a:ln>
                <a:solidFill>
                  <a:schemeClr val="accent2"/>
                </a:solidFill>
                <a:effectLst/>
                <a:latin typeface="Tahoma" pitchFamily="34" charset="0"/>
                <a:ea typeface="Times New Roman" pitchFamily="18" charset="0"/>
                <a:cs typeface="Tahoma" pitchFamily="34" charset="0"/>
              </a:rPr>
              <a:t>Виборче право </a:t>
            </a:r>
            <a:r>
              <a:rPr kumimoji="0" lang="uk-UA" sz="2000" b="1" i="0" u="none" strike="noStrike" cap="none" normalizeH="0" baseline="0" dirty="0" smtClean="0">
                <a:ln>
                  <a:noFill/>
                </a:ln>
                <a:solidFill>
                  <a:srgbClr val="333333"/>
                </a:solidFill>
                <a:effectLst/>
                <a:latin typeface="Calibri"/>
                <a:ea typeface="Times New Roman" pitchFamily="18" charset="0"/>
                <a:cs typeface="Tahoma" pitchFamily="34" charset="0"/>
              </a:rPr>
              <a:t>—</a:t>
            </a:r>
            <a:r>
              <a:rPr kumimoji="0" lang="uk-UA" sz="2000" b="1" i="0" u="none" strike="noStrike" cap="none" normalizeH="0" baseline="0" dirty="0" smtClean="0">
                <a:ln>
                  <a:noFill/>
                </a:ln>
                <a:solidFill>
                  <a:srgbClr val="333333"/>
                </a:solidFill>
                <a:effectLst/>
                <a:latin typeface="Tahoma" pitchFamily="34" charset="0"/>
                <a:ea typeface="Times New Roman" pitchFamily="18" charset="0"/>
                <a:cs typeface="Tahoma" pitchFamily="34" charset="0"/>
              </a:rPr>
              <a:t> це система нормативно-правових актів, </a:t>
            </a:r>
          </a:p>
          <a:p>
            <a:pPr marL="0" marR="0" lvl="0" indent="0" algn="l" defTabSz="914400" rtl="0" eaLnBrk="1" fontAlgn="base" latinLnBrk="0" hangingPunct="1">
              <a:lnSpc>
                <a:spcPct val="100000"/>
              </a:lnSpc>
              <a:spcBef>
                <a:spcPct val="0"/>
              </a:spcBef>
              <a:spcAft>
                <a:spcPct val="0"/>
              </a:spcAft>
              <a:buClrTx/>
              <a:buSzTx/>
              <a:buFontTx/>
              <a:buNone/>
              <a:tabLst/>
            </a:pPr>
            <a:r>
              <a:rPr kumimoji="0" lang="uk-UA" sz="2000" b="1" i="0" u="none" strike="noStrike" cap="none" normalizeH="0" baseline="0" dirty="0" smtClean="0">
                <a:ln>
                  <a:noFill/>
                </a:ln>
                <a:solidFill>
                  <a:srgbClr val="333333"/>
                </a:solidFill>
                <a:effectLst/>
                <a:latin typeface="Tahoma" pitchFamily="34" charset="0"/>
                <a:ea typeface="Times New Roman" pitchFamily="18" charset="0"/>
                <a:cs typeface="Tahoma" pitchFamily="34" charset="0"/>
              </a:rPr>
              <a:t>що встановлюють та регулюють права виборців у формуванні</a:t>
            </a:r>
          </a:p>
          <a:p>
            <a:pPr marL="0" marR="0" lvl="0" indent="0" algn="l" defTabSz="914400" rtl="0" eaLnBrk="1" fontAlgn="base" latinLnBrk="0" hangingPunct="1">
              <a:lnSpc>
                <a:spcPct val="100000"/>
              </a:lnSpc>
              <a:spcBef>
                <a:spcPct val="0"/>
              </a:spcBef>
              <a:spcAft>
                <a:spcPct val="0"/>
              </a:spcAft>
              <a:buClrTx/>
              <a:buSzTx/>
              <a:buFontTx/>
              <a:buNone/>
              <a:tabLst/>
            </a:pPr>
            <a:r>
              <a:rPr kumimoji="0" lang="uk-UA" sz="2000" b="1" i="0" u="none" strike="noStrike" cap="none" normalizeH="0" baseline="0" dirty="0" smtClean="0">
                <a:ln>
                  <a:noFill/>
                </a:ln>
                <a:solidFill>
                  <a:srgbClr val="333333"/>
                </a:solidFill>
                <a:effectLst/>
                <a:latin typeface="Tahoma" pitchFamily="34" charset="0"/>
                <a:ea typeface="Times New Roman" pitchFamily="18" charset="0"/>
                <a:cs typeface="Tahoma" pitchFamily="34" charset="0"/>
              </a:rPr>
              <a:t> виборних органів державної влади та місцевого управління</a:t>
            </a:r>
          </a:p>
          <a:p>
            <a:pPr marL="0" marR="0" lvl="0" indent="0" algn="l" defTabSz="914400" rtl="0" eaLnBrk="1" fontAlgn="base" latinLnBrk="0" hangingPunct="1">
              <a:lnSpc>
                <a:spcPct val="100000"/>
              </a:lnSpc>
              <a:spcBef>
                <a:spcPct val="0"/>
              </a:spcBef>
              <a:spcAft>
                <a:spcPct val="0"/>
              </a:spcAft>
              <a:buClrTx/>
              <a:buSzTx/>
              <a:buFontTx/>
              <a:buNone/>
              <a:tabLst/>
            </a:pPr>
            <a:r>
              <a:rPr kumimoji="0" lang="uk-UA" sz="2000" b="1" i="0" u="none" strike="noStrike" cap="none" normalizeH="0" baseline="0" dirty="0" smtClean="0">
                <a:ln>
                  <a:noFill/>
                </a:ln>
                <a:solidFill>
                  <a:srgbClr val="333333"/>
                </a:solidFill>
                <a:effectLst/>
                <a:latin typeface="Tahoma" pitchFamily="34" charset="0"/>
                <a:ea typeface="Times New Roman" pitchFamily="18" charset="0"/>
                <a:cs typeface="Tahoma" pitchFamily="34" charset="0"/>
              </a:rPr>
              <a:t> (самоврядування).</a:t>
            </a:r>
            <a:endParaRPr kumimoji="0" lang="uk-UA" sz="2000" b="1"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uk-UA" sz="2000" b="1" i="0" u="none" strike="noStrike" cap="none" normalizeH="0" baseline="0" dirty="0" smtClean="0">
                <a:ln>
                  <a:noFill/>
                </a:ln>
                <a:solidFill>
                  <a:srgbClr val="333333"/>
                </a:solidFill>
                <a:effectLst/>
                <a:latin typeface="Tahoma" pitchFamily="34" charset="0"/>
                <a:ea typeface="Times New Roman" pitchFamily="18" charset="0"/>
                <a:cs typeface="Tahoma" pitchFamily="34" charset="0"/>
              </a:rPr>
              <a:t>Завдяки виборам, що є формою безпосереднього народовладдя,</a:t>
            </a:r>
            <a:r>
              <a:rPr lang="uk-UA" sz="2000" b="1" dirty="0" smtClean="0">
                <a:solidFill>
                  <a:srgbClr val="333333"/>
                </a:solidFill>
                <a:latin typeface="Tahoma" pitchFamily="34" charset="0"/>
                <a:ea typeface="Times New Roman" pitchFamily="18" charset="0"/>
                <a:cs typeface="Tahoma" pitchFamily="34" charset="0"/>
              </a:rPr>
              <a:t> одержують можливість функціонувати </a:t>
            </a:r>
            <a:endParaRPr kumimoji="0" lang="uk-UA" sz="2000" b="1" i="0" u="none" strike="noStrike" cap="none" normalizeH="0" baseline="0" dirty="0" smtClean="0">
              <a:ln>
                <a:noFill/>
              </a:ln>
              <a:solidFill>
                <a:srgbClr val="333333"/>
              </a:solidFill>
              <a:effectLst/>
              <a:latin typeface="Tahoma" pitchFamily="34" charset="0"/>
              <a:ea typeface="Times New Roman" pitchFamily="18" charset="0"/>
              <a:cs typeface="Tahoma" pitchFamily="34" charset="0"/>
            </a:endParaRPr>
          </a:p>
          <a:p>
            <a:pPr lvl="0" eaLnBrk="0" fontAlgn="base" hangingPunct="0">
              <a:spcBef>
                <a:spcPct val="0"/>
              </a:spcBef>
              <a:spcAft>
                <a:spcPct val="0"/>
              </a:spcAft>
            </a:pPr>
            <a:r>
              <a:rPr lang="uk-UA" sz="2000" b="1" dirty="0" smtClean="0">
                <a:solidFill>
                  <a:srgbClr val="333333"/>
                </a:solidFill>
                <a:latin typeface="Tahoma" pitchFamily="34" charset="0"/>
                <a:ea typeface="Times New Roman" pitchFamily="18" charset="0"/>
                <a:cs typeface="Tahoma" pitchFamily="34" charset="0"/>
              </a:rPr>
              <a:t>на законних підставах органи представницької демократії.</a:t>
            </a:r>
          </a:p>
          <a:p>
            <a:pPr lvl="0" eaLnBrk="0" fontAlgn="base" hangingPunct="0">
              <a:spcBef>
                <a:spcPct val="0"/>
              </a:spcBef>
              <a:spcAft>
                <a:spcPct val="0"/>
              </a:spcAft>
            </a:pPr>
            <a:r>
              <a:rPr lang="uk-UA" sz="2000" b="1" dirty="0" smtClean="0">
                <a:solidFill>
                  <a:srgbClr val="333333"/>
                </a:solidFill>
                <a:latin typeface="Tahoma" pitchFamily="34" charset="0"/>
                <a:ea typeface="Times New Roman" pitchFamily="18" charset="0"/>
                <a:cs typeface="Tahoma" pitchFamily="34" charset="0"/>
              </a:rPr>
              <a:t> </a:t>
            </a:r>
            <a:endParaRPr lang="uk-UA" sz="2000" b="1" dirty="0" smtClean="0">
              <a:solidFill>
                <a:schemeClr val="tx1"/>
              </a:solidFill>
              <a:latin typeface="Arial" pitchFamily="34" charset="0"/>
              <a:cs typeface="Arial" pitchFamily="34" charset="0"/>
            </a:endParaRPr>
          </a:p>
          <a:p>
            <a:pPr lvl="0" eaLnBrk="0" fontAlgn="base" hangingPunct="0">
              <a:spcBef>
                <a:spcPct val="0"/>
              </a:spcBef>
              <a:spcAft>
                <a:spcPct val="0"/>
              </a:spcAft>
            </a:pPr>
            <a:endParaRPr kumimoji="0" lang="uk-UA" sz="2000" b="1" i="0" u="none" strike="noStrike" cap="none" normalizeH="0" baseline="0" dirty="0" smtClean="0">
              <a:ln>
                <a:noFill/>
              </a:ln>
              <a:solidFill>
                <a:srgbClr val="333333"/>
              </a:solidFill>
              <a:effectLst/>
              <a:latin typeface="Tahoma" pitchFamily="34"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2000" b="1" i="1" u="none" strike="noStrike" cap="none" normalizeH="0" baseline="0" dirty="0" smtClean="0">
                <a:ln>
                  <a:noFill/>
                </a:ln>
                <a:solidFill>
                  <a:schemeClr val="accent2"/>
                </a:solidFill>
                <a:effectLst/>
                <a:latin typeface="Tahoma" pitchFamily="34" charset="0"/>
                <a:ea typeface="Times New Roman" pitchFamily="18" charset="0"/>
                <a:cs typeface="Tahoma" pitchFamily="34" charset="0"/>
              </a:rPr>
              <a:t>Запитання</a:t>
            </a:r>
            <a:endParaRPr kumimoji="0" lang="uk-UA" sz="2000" b="1" i="0" u="none" strike="noStrike" cap="none" normalizeH="0" baseline="0" dirty="0" smtClean="0">
              <a:ln>
                <a:noFill/>
              </a:ln>
              <a:solidFill>
                <a:schemeClr val="accent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2000" b="1" i="0" u="none" strike="noStrike" cap="none" normalizeH="0" baseline="0" dirty="0" smtClean="0">
                <a:ln>
                  <a:noFill/>
                </a:ln>
                <a:solidFill>
                  <a:srgbClr val="333333"/>
                </a:solidFill>
                <a:effectLst/>
                <a:latin typeface="Calibri"/>
                <a:ea typeface="Times New Roman" pitchFamily="18" charset="0"/>
                <a:cs typeface="Tahoma" pitchFamily="34" charset="0"/>
              </a:rPr>
              <a:t>—</a:t>
            </a:r>
            <a:r>
              <a:rPr kumimoji="0" lang="uk-UA" sz="2000" b="1" i="0" u="none" strike="noStrike" cap="none" normalizeH="0" baseline="0" dirty="0" smtClean="0">
                <a:ln>
                  <a:noFill/>
                </a:ln>
                <a:solidFill>
                  <a:srgbClr val="333333"/>
                </a:solidFill>
                <a:effectLst/>
                <a:latin typeface="Tahoma" pitchFamily="34" charset="0"/>
                <a:ea typeface="Times New Roman" pitchFamily="18" charset="0"/>
                <a:cs typeface="Tahoma" pitchFamily="34" charset="0"/>
              </a:rPr>
              <a:t> Чому в демократичній державі потрібні вибори?</a:t>
            </a:r>
            <a:endParaRPr kumimoji="0" lang="uk-UA" sz="2000" b="1"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Рисунок 2" descr="book_1.gif"/>
          <p:cNvPicPr>
            <a:picLocks noChangeAspect="1"/>
          </p:cNvPicPr>
          <p:nvPr/>
        </p:nvPicPr>
        <p:blipFill>
          <a:blip r:embed="rId2" cstate="print"/>
          <a:stretch>
            <a:fillRect/>
          </a:stretch>
        </p:blipFill>
        <p:spPr>
          <a:xfrm>
            <a:off x="2267744" y="3789040"/>
            <a:ext cx="3962400" cy="268376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810187"/>
            <a:ext cx="9144000" cy="507831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uk-UA" b="1" i="0" u="none" strike="noStrike" cap="none" normalizeH="0" baseline="0" dirty="0" smtClean="0">
                <a:ln>
                  <a:noFill/>
                </a:ln>
                <a:solidFill>
                  <a:srgbClr val="333333"/>
                </a:solidFill>
                <a:effectLst/>
                <a:latin typeface="Tahoma" pitchFamily="34" charset="0"/>
                <a:ea typeface="Times New Roman" pitchFamily="18" charset="0"/>
                <a:cs typeface="Tahoma" pitchFamily="34" charset="0"/>
              </a:rPr>
              <a:t>Історично склалося, що в демократичних країнах діють 2 типи виборчих систем</a:t>
            </a:r>
            <a:r>
              <a:rPr lang="uk-UA" b="1" dirty="0" smtClean="0">
                <a:solidFill>
                  <a:srgbClr val="333333"/>
                </a:solidFill>
                <a:latin typeface="Tahoma" pitchFamily="34" charset="0"/>
                <a:ea typeface="Times New Roman" pitchFamily="18" charset="0"/>
                <a:cs typeface="Tahoma" pitchFamily="34" charset="0"/>
              </a:rPr>
              <a:t>, кожна з яких має переваги і недоліки. Склалися вони природним шляхом </a:t>
            </a:r>
            <a:r>
              <a:rPr lang="uk-UA" b="1" dirty="0" smtClean="0">
                <a:solidFill>
                  <a:srgbClr val="333333"/>
                </a:solidFill>
                <a:latin typeface="Tahoma" pitchFamily="34" charset="0"/>
                <a:ea typeface="Times New Roman" pitchFamily="18" charset="0"/>
                <a:cs typeface="Tahoma" pitchFamily="34" charset="0"/>
              </a:rPr>
              <a:t>внаслідок найбільш </a:t>
            </a:r>
            <a:r>
              <a:rPr lang="uk-UA" b="1" dirty="0" smtClean="0">
                <a:solidFill>
                  <a:srgbClr val="333333"/>
                </a:solidFill>
                <a:latin typeface="Tahoma" pitchFamily="34" charset="0"/>
                <a:ea typeface="Times New Roman" pitchFamily="18" charset="0"/>
                <a:cs typeface="Tahoma" pitchFamily="34" charset="0"/>
              </a:rPr>
              <a:t>раціонального поєднання державних інтересів, </a:t>
            </a:r>
            <a:r>
              <a:rPr lang="uk-UA" b="1" dirty="0" err="1" smtClean="0">
                <a:solidFill>
                  <a:srgbClr val="333333"/>
                </a:solidFill>
                <a:latin typeface="Tahoma" pitchFamily="34" charset="0"/>
                <a:ea typeface="Times New Roman" pitchFamily="18" charset="0"/>
                <a:cs typeface="Tahoma" pitchFamily="34" charset="0"/>
              </a:rPr>
              <a:t>інтересів</a:t>
            </a:r>
            <a:r>
              <a:rPr lang="uk-UA" b="1" dirty="0" smtClean="0">
                <a:solidFill>
                  <a:srgbClr val="333333"/>
                </a:solidFill>
                <a:latin typeface="Tahoma" pitchFamily="34" charset="0"/>
                <a:ea typeface="Times New Roman" pitchFamily="18" charset="0"/>
                <a:cs typeface="Tahoma" pitchFamily="34" charset="0"/>
              </a:rPr>
              <a:t> </a:t>
            </a:r>
            <a:r>
              <a:rPr lang="uk-UA" b="1" dirty="0" smtClean="0">
                <a:solidFill>
                  <a:srgbClr val="333333"/>
                </a:solidFill>
                <a:latin typeface="Tahoma" pitchFamily="34" charset="0"/>
                <a:ea typeface="Times New Roman" pitchFamily="18" charset="0"/>
                <a:cs typeface="Tahoma" pitchFamily="34" charset="0"/>
              </a:rPr>
              <a:t>виборців та </a:t>
            </a:r>
            <a:r>
              <a:rPr lang="uk-UA" b="1" dirty="0" smtClean="0">
                <a:solidFill>
                  <a:srgbClr val="333333"/>
                </a:solidFill>
                <a:latin typeface="Tahoma" pitchFamily="34" charset="0"/>
                <a:ea typeface="Times New Roman" pitchFamily="18" charset="0"/>
                <a:cs typeface="Tahoma" pitchFamily="34" charset="0"/>
              </a:rPr>
              <a:t>інтересів кандидатів.</a:t>
            </a:r>
            <a:endParaRPr lang="uk-UA" b="1" dirty="0" smtClean="0">
              <a:solidFill>
                <a:schemeClr val="tx1"/>
              </a:soli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b="1" i="0" u="none" strike="noStrike" cap="none" normalizeH="0" baseline="0" dirty="0" smtClean="0">
                <a:ln>
                  <a:noFill/>
                </a:ln>
                <a:solidFill>
                  <a:srgbClr val="333333"/>
                </a:solidFill>
                <a:effectLst/>
                <a:latin typeface="Tahoma" pitchFamily="34" charset="0"/>
                <a:ea typeface="Times New Roman" pitchFamily="18" charset="0"/>
                <a:cs typeface="Tahoma" pitchFamily="34" charset="0"/>
              </a:rPr>
              <a:t>За</a:t>
            </a:r>
            <a:r>
              <a:rPr kumimoji="0" lang="uk-UA" b="1" i="0" u="none" strike="noStrike" cap="none" normalizeH="0" baseline="0" dirty="0" smtClean="0">
                <a:ln>
                  <a:noFill/>
                </a:ln>
                <a:solidFill>
                  <a:srgbClr val="333333"/>
                </a:solidFill>
                <a:effectLst/>
                <a:latin typeface="Calibri"/>
                <a:ea typeface="Times New Roman" pitchFamily="18" charset="0"/>
                <a:cs typeface="Tahoma" pitchFamily="34" charset="0"/>
              </a:rPr>
              <a:t> </a:t>
            </a:r>
            <a:r>
              <a:rPr kumimoji="0" lang="uk-UA" b="1" i="1" u="none" strike="noStrike" cap="none" normalizeH="0" baseline="0" dirty="0" smtClean="0">
                <a:ln>
                  <a:noFill/>
                </a:ln>
                <a:solidFill>
                  <a:srgbClr val="C00000"/>
                </a:solidFill>
                <a:effectLst/>
                <a:latin typeface="Tahoma" pitchFamily="34" charset="0"/>
                <a:ea typeface="Times New Roman" pitchFamily="18" charset="0"/>
                <a:cs typeface="Tahoma" pitchFamily="34" charset="0"/>
              </a:rPr>
              <a:t>мажоритарної системи</a:t>
            </a:r>
            <a:r>
              <a:rPr kumimoji="0" lang="uk-UA" b="1" i="0" u="none" strike="noStrike" cap="none" normalizeH="0" baseline="0" dirty="0" smtClean="0">
                <a:ln>
                  <a:noFill/>
                </a:ln>
                <a:solidFill>
                  <a:srgbClr val="333333"/>
                </a:solidFill>
                <a:effectLst/>
                <a:latin typeface="Calibri"/>
                <a:ea typeface="Times New Roman" pitchFamily="18" charset="0"/>
                <a:cs typeface="Tahoma" pitchFamily="34" charset="0"/>
              </a:rPr>
              <a:t> </a:t>
            </a:r>
            <a:r>
              <a:rPr kumimoji="0" lang="uk-UA" b="1" i="0" u="none" strike="noStrike" cap="none" normalizeH="0" baseline="0" dirty="0" smtClean="0">
                <a:ln>
                  <a:noFill/>
                </a:ln>
                <a:solidFill>
                  <a:srgbClr val="333333"/>
                </a:solidFill>
                <a:effectLst/>
                <a:latin typeface="Tahoma" pitchFamily="34" charset="0"/>
                <a:ea typeface="Times New Roman" pitchFamily="18" charset="0"/>
                <a:cs typeface="Tahoma" pitchFamily="34" charset="0"/>
              </a:rPr>
              <a:t>(від </a:t>
            </a:r>
            <a:r>
              <a:rPr kumimoji="0" lang="uk-UA" b="1" i="0" u="none" strike="noStrike" cap="none" normalizeH="0" baseline="0" dirty="0" err="1" smtClean="0">
                <a:ln>
                  <a:noFill/>
                </a:ln>
                <a:solidFill>
                  <a:srgbClr val="333333"/>
                </a:solidFill>
                <a:effectLst/>
                <a:latin typeface="Tahoma" pitchFamily="34" charset="0"/>
                <a:ea typeface="Times New Roman" pitchFamily="18" charset="0"/>
                <a:cs typeface="Tahoma" pitchFamily="34" charset="0"/>
              </a:rPr>
              <a:t>франц</a:t>
            </a:r>
            <a:r>
              <a:rPr kumimoji="0" lang="uk-UA" b="1" i="0" u="none" strike="noStrike" cap="none" normalizeH="0" baseline="0" dirty="0" smtClean="0">
                <a:ln>
                  <a:noFill/>
                </a:ln>
                <a:solidFill>
                  <a:srgbClr val="333333"/>
                </a:solidFill>
                <a:effectLst/>
                <a:latin typeface="Tahoma" pitchFamily="34" charset="0"/>
                <a:ea typeface="Times New Roman" pitchFamily="18" charset="0"/>
                <a:cs typeface="Tahoma" pitchFamily="34" charset="0"/>
              </a:rPr>
              <a:t>.</a:t>
            </a:r>
            <a:r>
              <a:rPr kumimoji="0" lang="uk-UA" b="1" i="0" u="none" strike="noStrike" cap="none" normalizeH="0" baseline="0" dirty="0" smtClean="0">
                <a:ln>
                  <a:noFill/>
                </a:ln>
                <a:solidFill>
                  <a:srgbClr val="333333"/>
                </a:solidFill>
                <a:effectLst/>
                <a:latin typeface="Calibri"/>
                <a:ea typeface="Times New Roman" pitchFamily="18" charset="0"/>
                <a:cs typeface="Tahoma" pitchFamily="34" charset="0"/>
              </a:rPr>
              <a:t> </a:t>
            </a:r>
            <a:r>
              <a:rPr kumimoji="0" lang="uk-UA" b="1" i="1" u="none" strike="noStrike" cap="none" normalizeH="0" baseline="0" dirty="0" err="1" smtClean="0">
                <a:ln>
                  <a:noFill/>
                </a:ln>
                <a:solidFill>
                  <a:srgbClr val="333333"/>
                </a:solidFill>
                <a:effectLst/>
                <a:latin typeface="Tahoma" pitchFamily="34" charset="0"/>
                <a:ea typeface="Times New Roman" pitchFamily="18" charset="0"/>
                <a:cs typeface="Tahoma" pitchFamily="34" charset="0"/>
              </a:rPr>
              <a:t>maqorite</a:t>
            </a:r>
            <a:r>
              <a:rPr kumimoji="0" lang="uk-UA" b="1" i="0" u="none" strike="noStrike" cap="none" normalizeH="0" baseline="0" dirty="0" smtClean="0">
                <a:ln>
                  <a:noFill/>
                </a:ln>
                <a:solidFill>
                  <a:srgbClr val="333333"/>
                </a:solidFill>
                <a:effectLst/>
                <a:latin typeface="Calibri"/>
                <a:ea typeface="Times New Roman" pitchFamily="18" charset="0"/>
                <a:cs typeface="Tahoma" pitchFamily="34" charset="0"/>
              </a:rPr>
              <a:t> —</a:t>
            </a:r>
            <a:r>
              <a:rPr kumimoji="0" lang="uk-UA" b="1" i="0" u="none" strike="noStrike" cap="none" normalizeH="0" baseline="0" dirty="0" smtClean="0">
                <a:ln>
                  <a:noFill/>
                </a:ln>
                <a:solidFill>
                  <a:srgbClr val="333333"/>
                </a:solidFill>
                <a:effectLst/>
                <a:latin typeface="Tahoma" pitchFamily="34" charset="0"/>
                <a:ea typeface="Times New Roman" pitchFamily="18" charset="0"/>
                <a:cs typeface="Tahoma" pitchFamily="34" charset="0"/>
              </a:rPr>
              <a:t> більшість) обраним</a:t>
            </a:r>
          </a:p>
          <a:p>
            <a:pPr lvl="0" eaLnBrk="0" fontAlgn="base" hangingPunct="0">
              <a:spcBef>
                <a:spcPct val="0"/>
              </a:spcBef>
              <a:spcAft>
                <a:spcPct val="0"/>
              </a:spcAft>
            </a:pPr>
            <a:r>
              <a:rPr kumimoji="0" lang="uk-UA" b="1" i="0" u="none" strike="noStrike" cap="none" normalizeH="0" baseline="0" dirty="0" smtClean="0">
                <a:ln>
                  <a:noFill/>
                </a:ln>
                <a:solidFill>
                  <a:srgbClr val="333333"/>
                </a:solidFill>
                <a:effectLst/>
                <a:latin typeface="Tahoma" pitchFamily="34" charset="0"/>
                <a:ea typeface="Times New Roman" pitchFamily="18" charset="0"/>
                <a:cs typeface="Tahoma" pitchFamily="34" charset="0"/>
              </a:rPr>
              <a:t> вважається кандидат, який одержав більшість (абсолютне або відносне </a:t>
            </a:r>
            <a:r>
              <a:rPr lang="uk-UA" b="1" dirty="0" smtClean="0">
                <a:solidFill>
                  <a:srgbClr val="333333"/>
                </a:solidFill>
                <a:latin typeface="Tahoma" pitchFamily="34" charset="0"/>
                <a:ea typeface="Times New Roman" pitchFamily="18" charset="0"/>
                <a:cs typeface="Tahoma" pitchFamily="34" charset="0"/>
              </a:rPr>
              <a:t>число голосів </a:t>
            </a:r>
            <a:r>
              <a:rPr lang="uk-UA" b="1" dirty="0" smtClean="0">
                <a:solidFill>
                  <a:srgbClr val="333333"/>
                </a:solidFill>
                <a:latin typeface="Tahoma" pitchFamily="34" charset="0"/>
                <a:ea typeface="Times New Roman" pitchFamily="18" charset="0"/>
                <a:cs typeface="Tahoma" pitchFamily="34" charset="0"/>
              </a:rPr>
              <a:t>виборців. Причому тут все залежить від закону, за яким проводять </a:t>
            </a:r>
            <a:r>
              <a:rPr lang="uk-UA" b="1" dirty="0" smtClean="0">
                <a:solidFill>
                  <a:srgbClr val="333333"/>
                </a:solidFill>
                <a:latin typeface="Tahoma" pitchFamily="34" charset="0"/>
                <a:ea typeface="Times New Roman" pitchFamily="18" charset="0"/>
                <a:cs typeface="Tahoma" pitchFamily="34" charset="0"/>
              </a:rPr>
              <a:t>дані вибори</a:t>
            </a:r>
            <a:r>
              <a:rPr lang="uk-UA" b="1" dirty="0" smtClean="0">
                <a:solidFill>
                  <a:srgbClr val="333333"/>
                </a:solidFill>
                <a:latin typeface="Tahoma" pitchFamily="34" charset="0"/>
                <a:ea typeface="Times New Roman" pitchFamily="18" charset="0"/>
                <a:cs typeface="Tahoma" pitchFamily="34" charset="0"/>
              </a:rPr>
              <a:t>.</a:t>
            </a:r>
            <a:endParaRPr kumimoji="0" lang="uk-UA" b="1" i="0" u="none" strike="noStrike" cap="none" normalizeH="0" baseline="0" dirty="0" smtClean="0">
              <a:ln>
                <a:noFill/>
              </a:ln>
              <a:solidFill>
                <a:srgbClr val="333333"/>
              </a:solidFill>
              <a:effectLst/>
              <a:latin typeface="Tahoma" pitchFamily="34" charset="0"/>
              <a:ea typeface="Times New Roman" pitchFamily="18" charset="0"/>
              <a:cs typeface="Tahoma" pitchFamily="34" charset="0"/>
            </a:endParaRPr>
          </a:p>
          <a:p>
            <a:pPr eaLnBrk="0" fontAlgn="base" hangingPunct="0">
              <a:spcBef>
                <a:spcPct val="0"/>
              </a:spcBef>
              <a:spcAft>
                <a:spcPct val="0"/>
              </a:spcAft>
            </a:pPr>
            <a:r>
              <a:rPr kumimoji="0" lang="uk-UA" b="1" i="0" u="none" strike="noStrike" cap="none" normalizeH="0" baseline="0" dirty="0" smtClean="0">
                <a:ln>
                  <a:noFill/>
                </a:ln>
                <a:solidFill>
                  <a:srgbClr val="333333"/>
                </a:solidFill>
                <a:effectLst/>
                <a:latin typeface="Tahoma" pitchFamily="34" charset="0"/>
                <a:ea typeface="Times New Roman" pitchFamily="18" charset="0"/>
                <a:cs typeface="Tahoma" pitchFamily="34" charset="0"/>
              </a:rPr>
              <a:t> </a:t>
            </a:r>
            <a:r>
              <a:rPr kumimoji="0" lang="uk-UA" b="1" i="0" u="none" strike="noStrike" cap="none" normalizeH="0" baseline="0" dirty="0" smtClean="0">
                <a:ln>
                  <a:noFill/>
                </a:ln>
                <a:solidFill>
                  <a:srgbClr val="333333"/>
                </a:solidFill>
                <a:effectLst/>
                <a:latin typeface="Tahoma" pitchFamily="34" charset="0"/>
                <a:ea typeface="Times New Roman" pitchFamily="18" charset="0"/>
                <a:cs typeface="Tahoma" pitchFamily="34" charset="0"/>
              </a:rPr>
              <a:t>Закон </a:t>
            </a:r>
            <a:r>
              <a:rPr kumimoji="0" lang="uk-UA" b="1" i="0" u="none" strike="noStrike" cap="none" normalizeH="0" baseline="0" dirty="0" smtClean="0">
                <a:ln>
                  <a:noFill/>
                </a:ln>
                <a:solidFill>
                  <a:srgbClr val="333333"/>
                </a:solidFill>
                <a:effectLst/>
                <a:latin typeface="Tahoma" pitchFamily="34" charset="0"/>
                <a:ea typeface="Times New Roman" pitchFamily="18" charset="0"/>
                <a:cs typeface="Tahoma" pitchFamily="34" charset="0"/>
              </a:rPr>
              <a:t>може прямо вказувати на відносну більшість, тобто перемагає той кандидат, </a:t>
            </a:r>
            <a:r>
              <a:rPr lang="uk-UA" b="1" dirty="0" smtClean="0">
                <a:solidFill>
                  <a:srgbClr val="333333"/>
                </a:solidFill>
                <a:latin typeface="Tahoma" pitchFamily="34" charset="0"/>
                <a:ea typeface="Times New Roman" pitchFamily="18" charset="0"/>
                <a:cs typeface="Tahoma" pitchFamily="34" charset="0"/>
              </a:rPr>
              <a:t>який отримав більше голосів, ніж його суперники. Абсолютна більшість </a:t>
            </a:r>
            <a:r>
              <a:rPr lang="uk-UA" b="1" dirty="0" smtClean="0">
                <a:solidFill>
                  <a:srgbClr val="333333"/>
                </a:solidFill>
                <a:latin typeface="Tahoma" pitchFamily="34" charset="0"/>
                <a:ea typeface="Times New Roman" pitchFamily="18" charset="0"/>
                <a:cs typeface="Tahoma" pitchFamily="34" charset="0"/>
              </a:rPr>
              <a:t>має скласти </a:t>
            </a:r>
            <a:r>
              <a:rPr lang="uk-UA" b="1" dirty="0" smtClean="0">
                <a:solidFill>
                  <a:srgbClr val="333333"/>
                </a:solidFill>
                <a:latin typeface="Tahoma" pitchFamily="34" charset="0"/>
                <a:ea typeface="Times New Roman" pitchFamily="18" charset="0"/>
                <a:cs typeface="Tahoma" pitchFamily="34" charset="0"/>
              </a:rPr>
              <a:t>50 % + 1 голос.</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b="1" i="0" u="none" strike="noStrike" cap="none" normalizeH="0" baseline="0" dirty="0" smtClean="0">
                <a:ln>
                  <a:noFill/>
                </a:ln>
                <a:solidFill>
                  <a:srgbClr val="333333"/>
                </a:solidFill>
                <a:effectLst/>
                <a:latin typeface="Tahoma" pitchFamily="34" charset="0"/>
                <a:ea typeface="Times New Roman" pitchFamily="18" charset="0"/>
                <a:cs typeface="Tahoma" pitchFamily="34" charset="0"/>
              </a:rPr>
              <a:t>Кваліфікована </a:t>
            </a:r>
            <a:r>
              <a:rPr kumimoji="0" lang="uk-UA" b="1" i="0" u="none" strike="noStrike" cap="none" normalizeH="0" baseline="0" dirty="0" smtClean="0">
                <a:ln>
                  <a:noFill/>
                </a:ln>
                <a:solidFill>
                  <a:srgbClr val="333333"/>
                </a:solidFill>
                <a:effectLst/>
                <a:latin typeface="Tahoma" pitchFamily="34" charset="0"/>
                <a:ea typeface="Times New Roman" pitchFamily="18" charset="0"/>
                <a:cs typeface="Tahoma" pitchFamily="34" charset="0"/>
              </a:rPr>
              <a:t>більшість </a:t>
            </a:r>
            <a:r>
              <a:rPr kumimoji="0" lang="uk-UA" b="1" i="0" u="none" strike="noStrike" cap="none" normalizeH="0" baseline="0" dirty="0" smtClean="0">
                <a:ln>
                  <a:noFill/>
                </a:ln>
                <a:solidFill>
                  <a:srgbClr val="333333"/>
                </a:solidFill>
                <a:effectLst/>
                <a:latin typeface="Calibri"/>
                <a:ea typeface="Times New Roman" pitchFamily="18" charset="0"/>
                <a:cs typeface="Tahoma" pitchFamily="34" charset="0"/>
              </a:rPr>
              <a:t>—</a:t>
            </a:r>
            <a:r>
              <a:rPr kumimoji="0" lang="uk-UA" b="1" i="0" u="none" strike="noStrike" cap="none" normalizeH="0" baseline="0" dirty="0" smtClean="0">
                <a:ln>
                  <a:noFill/>
                </a:ln>
                <a:solidFill>
                  <a:srgbClr val="333333"/>
                </a:solidFill>
                <a:effectLst/>
                <a:latin typeface="Tahoma" pitchFamily="34" charset="0"/>
                <a:ea typeface="Times New Roman" pitchFamily="18" charset="0"/>
                <a:cs typeface="Tahoma" pitchFamily="34" charset="0"/>
              </a:rPr>
              <a:t> 2/3, 3/4 від загального числа поданих голосів.</a:t>
            </a:r>
            <a:endParaRPr kumimoji="0" lang="uk-UA"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b="1" i="1" u="none" strike="noStrike" cap="none" normalizeH="0" baseline="0" dirty="0" smtClean="0">
                <a:ln>
                  <a:noFill/>
                </a:ln>
                <a:solidFill>
                  <a:srgbClr val="C00000"/>
                </a:solidFill>
                <a:effectLst/>
                <a:latin typeface="Tahoma" pitchFamily="34" charset="0"/>
                <a:ea typeface="Times New Roman" pitchFamily="18" charset="0"/>
                <a:cs typeface="Tahoma" pitchFamily="34" charset="0"/>
              </a:rPr>
              <a:t>Пропорційна система</a:t>
            </a:r>
            <a:r>
              <a:rPr kumimoji="0" lang="uk-UA" b="1" i="0" u="none" strike="noStrike" cap="none" normalizeH="0" baseline="0" dirty="0" smtClean="0">
                <a:ln>
                  <a:noFill/>
                </a:ln>
                <a:solidFill>
                  <a:srgbClr val="333333"/>
                </a:solidFill>
                <a:effectLst/>
                <a:latin typeface="Calibri"/>
                <a:ea typeface="Times New Roman" pitchFamily="18" charset="0"/>
                <a:cs typeface="Tahoma" pitchFamily="34" charset="0"/>
              </a:rPr>
              <a:t> </a:t>
            </a:r>
            <a:r>
              <a:rPr kumimoji="0" lang="uk-UA" b="1" i="0" u="none" strike="noStrike" cap="none" normalizeH="0" baseline="0" dirty="0" smtClean="0">
                <a:ln>
                  <a:noFill/>
                </a:ln>
                <a:solidFill>
                  <a:srgbClr val="333333"/>
                </a:solidFill>
                <a:effectLst/>
                <a:latin typeface="Tahoma" pitchFamily="34" charset="0"/>
                <a:ea typeface="Times New Roman" pitchFamily="18" charset="0"/>
                <a:cs typeface="Tahoma" pitchFamily="34" charset="0"/>
              </a:rPr>
              <a:t>передбачає розподіл депутатських мандатів від</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b="1" i="0" u="none" strike="noStrike" cap="none" normalizeH="0" baseline="0" dirty="0" smtClean="0">
                <a:ln>
                  <a:noFill/>
                </a:ln>
                <a:solidFill>
                  <a:srgbClr val="333333"/>
                </a:solidFill>
                <a:effectLst/>
                <a:latin typeface="Tahoma" pitchFamily="34" charset="0"/>
                <a:ea typeface="Times New Roman" pitchFamily="18" charset="0"/>
                <a:cs typeface="Tahoma" pitchFamily="34" charset="0"/>
              </a:rPr>
              <a:t> політичних партій залежно від поданих за них голосів.</a:t>
            </a:r>
            <a:endParaRPr kumimoji="0" lang="uk-UA"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b="1" i="0" u="none" strike="noStrike" cap="none" normalizeH="0" baseline="0" dirty="0" smtClean="0">
                <a:ln>
                  <a:noFill/>
                </a:ln>
                <a:solidFill>
                  <a:srgbClr val="333333"/>
                </a:solidFill>
                <a:effectLst/>
                <a:latin typeface="Tahoma" pitchFamily="34" charset="0"/>
                <a:ea typeface="Times New Roman" pitchFamily="18" charset="0"/>
                <a:cs typeface="Tahoma" pitchFamily="34" charset="0"/>
              </a:rPr>
              <a:t>Законодавець додатково встановлює ще й бар</a:t>
            </a:r>
            <a:r>
              <a:rPr kumimoji="0" lang="uk-UA" b="1" i="0" u="none" strike="noStrike" cap="none" normalizeH="0" baseline="0" dirty="0" smtClean="0">
                <a:ln>
                  <a:noFill/>
                </a:ln>
                <a:solidFill>
                  <a:srgbClr val="333333"/>
                </a:solidFill>
                <a:effectLst/>
                <a:latin typeface="Calibri"/>
                <a:ea typeface="Times New Roman" pitchFamily="18" charset="0"/>
                <a:cs typeface="Tahoma" pitchFamily="34" charset="0"/>
              </a:rPr>
              <a:t>’</a:t>
            </a:r>
            <a:r>
              <a:rPr kumimoji="0" lang="uk-UA" b="1" i="0" u="none" strike="noStrike" cap="none" normalizeH="0" baseline="0" dirty="0" smtClean="0">
                <a:ln>
                  <a:noFill/>
                </a:ln>
                <a:solidFill>
                  <a:srgbClr val="333333"/>
                </a:solidFill>
                <a:effectLst/>
                <a:latin typeface="Tahoma" pitchFamily="34" charset="0"/>
                <a:ea typeface="Times New Roman" pitchFamily="18" charset="0"/>
                <a:cs typeface="Tahoma" pitchFamily="34" charset="0"/>
              </a:rPr>
              <a:t>єр до 5 %,</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b="1" i="0" u="none" strike="noStrike" cap="none" normalizeH="0" baseline="0" dirty="0" smtClean="0">
                <a:ln>
                  <a:noFill/>
                </a:ln>
                <a:solidFill>
                  <a:srgbClr val="333333"/>
                </a:solidFill>
                <a:effectLst/>
                <a:latin typeface="Tahoma" pitchFamily="34" charset="0"/>
                <a:ea typeface="Times New Roman" pitchFamily="18" charset="0"/>
                <a:cs typeface="Tahoma" pitchFamily="34" charset="0"/>
              </a:rPr>
              <a:t> який потрібно подолати, щоб брати участь у розподілі депутатських мандатів.</a:t>
            </a:r>
            <a:endParaRPr kumimoji="0" lang="uk-UA"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251521" y="184666"/>
            <a:ext cx="6696743" cy="378565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uk-UA" sz="2000" b="1" i="1" u="none" strike="noStrike" cap="none" normalizeH="0" baseline="0" dirty="0" smtClean="0">
                <a:ln>
                  <a:noFill/>
                </a:ln>
                <a:solidFill>
                  <a:srgbClr val="333333"/>
                </a:solidFill>
                <a:effectLst/>
                <a:latin typeface="Tahoma" pitchFamily="34" charset="0"/>
                <a:ea typeface="Times New Roman" pitchFamily="18" charset="0"/>
                <a:cs typeface="Tahoma" pitchFamily="34" charset="0"/>
              </a:rPr>
              <a:t>Приклади систем виборів:</a:t>
            </a: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uk-UA" sz="2000" b="0" i="0" u="none" strike="noStrike" cap="none" normalizeH="0" baseline="0" dirty="0" smtClean="0">
                <a:ln>
                  <a:noFill/>
                </a:ln>
                <a:solidFill>
                  <a:srgbClr val="333333"/>
                </a:solidFill>
                <a:effectLst/>
                <a:latin typeface="Tahoma" pitchFamily="34" charset="0"/>
                <a:ea typeface="Times New Roman" pitchFamily="18" charset="0"/>
                <a:cs typeface="Tahoma" pitchFamily="34" charset="0"/>
              </a:rPr>
              <a:t>мажоритарна система відносної більшості </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uk-UA" sz="2000" b="0" i="0" u="none" strike="noStrike" cap="none" normalizeH="0" baseline="0" dirty="0" smtClean="0">
                <a:ln>
                  <a:noFill/>
                </a:ln>
                <a:solidFill>
                  <a:srgbClr val="333333"/>
                </a:solidFill>
                <a:effectLst/>
                <a:latin typeface="Tahoma" pitchFamily="34" charset="0"/>
                <a:ea typeface="Times New Roman" pitchFamily="18" charset="0"/>
                <a:cs typeface="Tahoma" pitchFamily="34" charset="0"/>
              </a:rPr>
              <a:t>(наприклад, СІІІА, Великобританія, Канада. Індія);</a:t>
            </a: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uk-UA" sz="2000" b="0" i="0" u="none" strike="noStrike" cap="none" normalizeH="0" baseline="0" dirty="0" smtClean="0">
                <a:ln>
                  <a:noFill/>
                </a:ln>
                <a:solidFill>
                  <a:srgbClr val="333333"/>
                </a:solidFill>
                <a:effectLst/>
                <a:latin typeface="Tahoma" pitchFamily="34" charset="0"/>
                <a:ea typeface="Times New Roman" pitchFamily="18" charset="0"/>
                <a:cs typeface="Tahoma" pitchFamily="34" charset="0"/>
              </a:rPr>
              <a:t>мажоритарна система абсолютної більшості </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uk-UA" sz="2000" b="0" i="0" u="none" strike="noStrike" cap="none" normalizeH="0" baseline="0" dirty="0" smtClean="0">
                <a:ln>
                  <a:noFill/>
                </a:ln>
                <a:solidFill>
                  <a:srgbClr val="333333"/>
                </a:solidFill>
                <a:effectLst/>
                <a:latin typeface="Tahoma" pitchFamily="34" charset="0"/>
                <a:ea typeface="Times New Roman" pitchFamily="18" charset="0"/>
                <a:cs typeface="Tahoma" pitchFamily="34" charset="0"/>
              </a:rPr>
              <a:t>(наприклад, Франція), іноді у формі альтернативного</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uk-UA" sz="2000" b="0" i="0" u="none" strike="noStrike" cap="none" normalizeH="0" baseline="0" dirty="0" smtClean="0">
                <a:ln>
                  <a:noFill/>
                </a:ln>
                <a:solidFill>
                  <a:srgbClr val="333333"/>
                </a:solidFill>
                <a:effectLst/>
                <a:latin typeface="Tahoma" pitchFamily="34" charset="0"/>
                <a:ea typeface="Times New Roman" pitchFamily="18" charset="0"/>
                <a:cs typeface="Tahoma" pitchFamily="34" charset="0"/>
              </a:rPr>
              <a:t> голосування (наприклад, Австралія);</a:t>
            </a: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uk-UA" sz="2000" b="0" i="0" u="none" strike="noStrike" cap="none" normalizeH="0" baseline="0" dirty="0" smtClean="0">
                <a:ln>
                  <a:noFill/>
                </a:ln>
                <a:solidFill>
                  <a:srgbClr val="333333"/>
                </a:solidFill>
                <a:effectLst/>
                <a:latin typeface="Tahoma" pitchFamily="34" charset="0"/>
                <a:ea typeface="Times New Roman" pitchFamily="18" charset="0"/>
                <a:cs typeface="Tahoma" pitchFamily="34" charset="0"/>
              </a:rPr>
              <a:t>пропорційна система (наприклад, Ізраїль, </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uk-UA" sz="2000" b="0" i="0" u="none" strike="noStrike" cap="none" normalizeH="0" baseline="0" dirty="0" smtClean="0">
                <a:ln>
                  <a:noFill/>
                </a:ln>
                <a:solidFill>
                  <a:srgbClr val="333333"/>
                </a:solidFill>
                <a:effectLst/>
                <a:latin typeface="Tahoma" pitchFamily="34" charset="0"/>
                <a:ea typeface="Times New Roman" pitchFamily="18" charset="0"/>
                <a:cs typeface="Tahoma" pitchFamily="34" charset="0"/>
              </a:rPr>
              <a:t>більшість країн Західної Європи, деякі країни </a:t>
            </a:r>
          </a:p>
          <a:p>
            <a:pPr marL="0" marR="0" lvl="0" indent="0" algn="l" defTabSz="914400" rtl="0" eaLnBrk="0" fontAlgn="base" latinLnBrk="0" hangingPunct="0">
              <a:lnSpc>
                <a:spcPct val="100000"/>
              </a:lnSpc>
              <a:spcBef>
                <a:spcPct val="0"/>
              </a:spcBef>
              <a:spcAft>
                <a:spcPct val="0"/>
              </a:spcAft>
              <a:buClrTx/>
              <a:buSzTx/>
              <a:tabLst>
                <a:tab pos="457200" algn="l"/>
              </a:tabLst>
            </a:pPr>
            <a:r>
              <a:rPr kumimoji="0" lang="uk-UA" sz="2000" b="0" i="0" u="none" strike="noStrike" cap="none" normalizeH="0" baseline="0" dirty="0" smtClean="0">
                <a:ln>
                  <a:noFill/>
                </a:ln>
                <a:solidFill>
                  <a:srgbClr val="333333"/>
                </a:solidFill>
                <a:effectLst/>
                <a:latin typeface="Tahoma" pitchFamily="34" charset="0"/>
                <a:ea typeface="Times New Roman" pitchFamily="18" charset="0"/>
                <a:cs typeface="Tahoma" pitchFamily="34" charset="0"/>
              </a:rPr>
              <a:t>Південної Америки);</a:t>
            </a: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uk-UA" sz="2000" b="0" i="0" u="none" strike="noStrike" cap="none" normalizeH="0" baseline="0" dirty="0" smtClean="0">
                <a:ln>
                  <a:noFill/>
                </a:ln>
                <a:solidFill>
                  <a:srgbClr val="333333"/>
                </a:solidFill>
                <a:effectLst/>
                <a:latin typeface="Tahoma" pitchFamily="34" charset="0"/>
                <a:ea typeface="Times New Roman" pitchFamily="18" charset="0"/>
                <a:cs typeface="Tahoma" pitchFamily="34" charset="0"/>
              </a:rPr>
              <a:t>система з додатковим членством (наприклад, Німеччина);</a:t>
            </a: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uk-UA" sz="2000" b="0" i="0" u="none" strike="noStrike" cap="none" normalizeH="0" baseline="0" dirty="0" smtClean="0">
                <a:ln>
                  <a:noFill/>
                </a:ln>
                <a:solidFill>
                  <a:srgbClr val="333333"/>
                </a:solidFill>
                <a:effectLst/>
                <a:latin typeface="Tahoma" pitchFamily="34" charset="0"/>
                <a:ea typeface="Times New Roman" pitchFamily="18" charset="0"/>
                <a:cs typeface="Tahoma" pitchFamily="34" charset="0"/>
              </a:rPr>
              <a:t>обмежене голосування (наприклад, Японія).</a:t>
            </a: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125" name="Picture 5" descr="http://thenews.kz/static/news/6/c/6ccc5lnO.jpg"/>
          <p:cNvPicPr>
            <a:picLocks noChangeAspect="1" noChangeArrowheads="1"/>
          </p:cNvPicPr>
          <p:nvPr/>
        </p:nvPicPr>
        <p:blipFill>
          <a:blip r:embed="rId2" cstate="print"/>
          <a:srcRect/>
          <a:stretch>
            <a:fillRect/>
          </a:stretch>
        </p:blipFill>
        <p:spPr bwMode="auto">
          <a:xfrm>
            <a:off x="4067944" y="3943350"/>
            <a:ext cx="5076056" cy="291465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323528" y="620688"/>
            <a:ext cx="4355976" cy="440120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2000" b="1" i="1" u="none" strike="noStrike" cap="none" normalizeH="0" baseline="0" dirty="0" smtClean="0">
                <a:ln>
                  <a:noFill/>
                </a:ln>
                <a:solidFill>
                  <a:srgbClr val="C00000"/>
                </a:solidFill>
                <a:effectLst/>
                <a:latin typeface="Tahoma" pitchFamily="34" charset="0"/>
                <a:ea typeface="Times New Roman" pitchFamily="18" charset="0"/>
                <a:cs typeface="Tahoma" pitchFamily="34" charset="0"/>
              </a:rPr>
              <a:t>критерії демократичності виборів</a:t>
            </a:r>
            <a:endParaRPr kumimoji="0" lang="uk-UA" sz="2000" b="1" i="0" u="none" strike="noStrike" cap="none" normalizeH="0" baseline="0" dirty="0" smtClean="0">
              <a:ln>
                <a:noFill/>
              </a:ln>
              <a:solidFill>
                <a:srgbClr val="C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2000" b="1" i="0" u="none" strike="noStrike" cap="none" normalizeH="0" baseline="0" dirty="0" smtClean="0">
                <a:ln>
                  <a:noFill/>
                </a:ln>
                <a:solidFill>
                  <a:srgbClr val="333333"/>
                </a:solidFill>
                <a:effectLst/>
                <a:latin typeface="Tahoma" pitchFamily="34" charset="0"/>
                <a:ea typeface="Times New Roman" pitchFamily="18" charset="0"/>
                <a:cs typeface="Tahoma" pitchFamily="34" charset="0"/>
              </a:rPr>
              <a:t>1. Вибори повинні бути загальними.</a:t>
            </a:r>
            <a:endParaRPr kumimoji="0" lang="uk-UA"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2000" b="1" i="0" u="none" strike="noStrike" cap="none" normalizeH="0" baseline="0" dirty="0" smtClean="0">
                <a:ln>
                  <a:noFill/>
                </a:ln>
                <a:solidFill>
                  <a:srgbClr val="333333"/>
                </a:solidFill>
                <a:effectLst/>
                <a:latin typeface="Tahoma" pitchFamily="34" charset="0"/>
                <a:ea typeface="Times New Roman" pitchFamily="18" charset="0"/>
                <a:cs typeface="Tahoma" pitchFamily="34" charset="0"/>
              </a:rPr>
              <a:t>2. Вибори повинні бути рівними.</a:t>
            </a:r>
            <a:endParaRPr kumimoji="0" lang="uk-UA"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2000" b="1" i="0" u="none" strike="noStrike" cap="none" normalizeH="0" baseline="0" dirty="0" smtClean="0">
                <a:ln>
                  <a:noFill/>
                </a:ln>
                <a:solidFill>
                  <a:srgbClr val="333333"/>
                </a:solidFill>
                <a:effectLst/>
                <a:latin typeface="Tahoma" pitchFamily="34" charset="0"/>
                <a:ea typeface="Times New Roman" pitchFamily="18" charset="0"/>
                <a:cs typeface="Tahoma" pitchFamily="34" charset="0"/>
              </a:rPr>
              <a:t>3. Вибори проводять за таємного голосування.</a:t>
            </a:r>
            <a:endParaRPr kumimoji="0" lang="uk-UA"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2000" b="1" i="0" u="none" strike="noStrike" cap="none" normalizeH="0" baseline="0" dirty="0" smtClean="0">
                <a:ln>
                  <a:noFill/>
                </a:ln>
                <a:solidFill>
                  <a:srgbClr val="333333"/>
                </a:solidFill>
                <a:effectLst/>
                <a:latin typeface="Tahoma" pitchFamily="34" charset="0"/>
                <a:ea typeface="Times New Roman" pitchFamily="18" charset="0"/>
                <a:cs typeface="Tahoma" pitchFamily="34" charset="0"/>
              </a:rPr>
              <a:t>4. Періодичність.</a:t>
            </a:r>
            <a:endParaRPr kumimoji="0" lang="uk-UA"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2000" b="1" i="0" u="none" strike="noStrike" cap="none" normalizeH="0" baseline="0" dirty="0" smtClean="0">
                <a:ln>
                  <a:noFill/>
                </a:ln>
                <a:solidFill>
                  <a:srgbClr val="333333"/>
                </a:solidFill>
                <a:effectLst/>
                <a:latin typeface="Tahoma" pitchFamily="34" charset="0"/>
                <a:ea typeface="Times New Roman" pitchFamily="18" charset="0"/>
                <a:cs typeface="Tahoma" pitchFamily="34" charset="0"/>
              </a:rPr>
              <a:t>5. </a:t>
            </a:r>
            <a:r>
              <a:rPr kumimoji="0" lang="uk-UA" sz="2000" b="1" i="0" u="none" strike="noStrike" cap="none" normalizeH="0" baseline="0" dirty="0" err="1" smtClean="0">
                <a:ln>
                  <a:noFill/>
                </a:ln>
                <a:solidFill>
                  <a:srgbClr val="333333"/>
                </a:solidFill>
                <a:effectLst/>
                <a:latin typeface="Tahoma" pitchFamily="34" charset="0"/>
                <a:ea typeface="Times New Roman" pitchFamily="18" charset="0"/>
                <a:cs typeface="Tahoma" pitchFamily="34" charset="0"/>
              </a:rPr>
              <a:t>Конкурентність</a:t>
            </a:r>
            <a:r>
              <a:rPr kumimoji="0" lang="uk-UA" sz="2000" b="1" i="0" u="none" strike="noStrike" cap="none" normalizeH="0" baseline="0" dirty="0" smtClean="0">
                <a:ln>
                  <a:noFill/>
                </a:ln>
                <a:solidFill>
                  <a:srgbClr val="333333"/>
                </a:solidFill>
                <a:effectLst/>
                <a:latin typeface="Tahoma" pitchFamily="34" charset="0"/>
                <a:ea typeface="Times New Roman" pitchFamily="18" charset="0"/>
                <a:cs typeface="Tahoma" pitchFamily="34" charset="0"/>
              </a:rPr>
              <a:t>.</a:t>
            </a:r>
            <a:endParaRPr kumimoji="0" lang="uk-UA"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2000" b="1" i="0" u="none" strike="noStrike" cap="none" normalizeH="0" baseline="0" dirty="0" smtClean="0">
                <a:ln>
                  <a:noFill/>
                </a:ln>
                <a:solidFill>
                  <a:srgbClr val="333333"/>
                </a:solidFill>
                <a:effectLst/>
                <a:latin typeface="Tahoma" pitchFamily="34" charset="0"/>
                <a:ea typeface="Times New Roman" pitchFamily="18" charset="0"/>
                <a:cs typeface="Tahoma" pitchFamily="34" charset="0"/>
              </a:rPr>
              <a:t>6. </a:t>
            </a:r>
            <a:r>
              <a:rPr kumimoji="0" lang="uk-UA" sz="2000" b="1" i="0" u="none" strike="noStrike" cap="none" normalizeH="0" baseline="0" dirty="0" err="1" smtClean="0">
                <a:ln>
                  <a:noFill/>
                </a:ln>
                <a:solidFill>
                  <a:srgbClr val="333333"/>
                </a:solidFill>
                <a:effectLst/>
                <a:latin typeface="Tahoma" pitchFamily="34" charset="0"/>
                <a:ea typeface="Times New Roman" pitchFamily="18" charset="0"/>
                <a:cs typeface="Tahoma" pitchFamily="34" charset="0"/>
              </a:rPr>
              <a:t>Остаточність</a:t>
            </a:r>
            <a:r>
              <a:rPr kumimoji="0" lang="uk-UA" sz="2000" b="1" i="0" u="none" strike="noStrike" cap="none" normalizeH="0" baseline="0" dirty="0" smtClean="0">
                <a:ln>
                  <a:noFill/>
                </a:ln>
                <a:solidFill>
                  <a:srgbClr val="333333"/>
                </a:solidFill>
                <a:effectLst/>
                <a:latin typeface="Tahoma" pitchFamily="34" charset="0"/>
                <a:ea typeface="Times New Roman" pitchFamily="18" charset="0"/>
                <a:cs typeface="Tahoma" pitchFamily="34" charset="0"/>
              </a:rPr>
              <a:t> (легітимність).</a:t>
            </a:r>
            <a:endParaRPr kumimoji="0" lang="uk-UA"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2000" b="1" i="0" u="none" strike="noStrike" cap="none" normalizeH="0" baseline="0" dirty="0" smtClean="0">
                <a:ln>
                  <a:noFill/>
                </a:ln>
                <a:solidFill>
                  <a:srgbClr val="333333"/>
                </a:solidFill>
                <a:effectLst/>
                <a:latin typeface="Tahoma" pitchFamily="34" charset="0"/>
                <a:ea typeface="Times New Roman" pitchFamily="18" charset="0"/>
                <a:cs typeface="Tahoma" pitchFamily="34" charset="0"/>
              </a:rPr>
              <a:t>7. Представництво.</a:t>
            </a:r>
            <a:endParaRPr kumimoji="0" lang="uk-UA"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2000" b="1" i="0" u="none" strike="noStrike" cap="none" normalizeH="0" baseline="0" dirty="0" smtClean="0">
                <a:ln>
                  <a:noFill/>
                </a:ln>
                <a:solidFill>
                  <a:srgbClr val="333333"/>
                </a:solidFill>
                <a:effectLst/>
                <a:latin typeface="Tahoma" pitchFamily="34" charset="0"/>
                <a:ea typeface="Times New Roman" pitchFamily="18" charset="0"/>
                <a:cs typeface="Tahoma" pitchFamily="34" charset="0"/>
              </a:rPr>
              <a:t>8. Фактична участь громадян у виборах.</a:t>
            </a:r>
            <a:endParaRPr kumimoji="0" lang="uk-UA" sz="2000" b="1"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3" descr="http://img4i.spoki.tvnet.lv/upload/articles/14/149431/images/Lielbritanijas-1.jpg"/>
          <p:cNvPicPr>
            <a:picLocks noChangeAspect="1" noChangeArrowheads="1"/>
          </p:cNvPicPr>
          <p:nvPr/>
        </p:nvPicPr>
        <p:blipFill>
          <a:blip r:embed="rId2" cstate="print"/>
          <a:srcRect/>
          <a:stretch>
            <a:fillRect/>
          </a:stretch>
        </p:blipFill>
        <p:spPr bwMode="auto">
          <a:xfrm>
            <a:off x="5076056" y="1988840"/>
            <a:ext cx="3744416" cy="410445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179512" y="188640"/>
            <a:ext cx="5742384" cy="203132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b="1" dirty="0" smtClean="0"/>
              <a:t>За </a:t>
            </a:r>
            <a:r>
              <a:rPr lang="ru-RU" b="1" dirty="0" err="1" smtClean="0"/>
              <a:t>суб'єктами</a:t>
            </a:r>
            <a:r>
              <a:rPr lang="ru-RU" b="1" dirty="0" smtClean="0"/>
              <a:t> </a:t>
            </a:r>
            <a:r>
              <a:rPr lang="ru-RU" b="1" dirty="0" err="1" smtClean="0"/>
              <a:t>виборів</a:t>
            </a:r>
            <a:r>
              <a:rPr lang="ru-RU" b="1" dirty="0" smtClean="0"/>
              <a:t> </a:t>
            </a:r>
            <a:r>
              <a:rPr lang="ru-RU" b="1" dirty="0" err="1" smtClean="0"/>
              <a:t>вибори</a:t>
            </a:r>
            <a:r>
              <a:rPr lang="ru-RU" b="1" dirty="0" smtClean="0"/>
              <a:t> </a:t>
            </a:r>
            <a:r>
              <a:rPr lang="ru-RU" b="1" dirty="0" err="1" smtClean="0"/>
              <a:t>поділяються</a:t>
            </a:r>
            <a:r>
              <a:rPr lang="ru-RU" b="1" dirty="0" smtClean="0"/>
              <a:t> на </a:t>
            </a:r>
            <a:r>
              <a:rPr lang="ru-RU" b="1" dirty="0" err="1" smtClean="0"/>
              <a:t>вибори</a:t>
            </a:r>
            <a:r>
              <a:rPr lang="ru-RU" b="1" dirty="0" smtClean="0"/>
              <a:t/>
            </a:r>
            <a:br>
              <a:rPr lang="ru-RU" b="1" dirty="0" smtClean="0"/>
            </a:br>
            <a:r>
              <a:rPr lang="ru-RU" b="1" dirty="0" smtClean="0"/>
              <a:t>до </a:t>
            </a:r>
            <a:r>
              <a:rPr lang="ru-RU" b="1" dirty="0" err="1" smtClean="0"/>
              <a:t>органів</a:t>
            </a:r>
            <a:r>
              <a:rPr lang="ru-RU" b="1" dirty="0" smtClean="0"/>
              <a:t> </a:t>
            </a:r>
            <a:r>
              <a:rPr lang="ru-RU" b="1" dirty="0" err="1" smtClean="0"/>
              <a:t>державної</a:t>
            </a:r>
            <a:r>
              <a:rPr lang="ru-RU" b="1" dirty="0" smtClean="0"/>
              <a:t> </a:t>
            </a:r>
            <a:r>
              <a:rPr lang="ru-RU" b="1" dirty="0" err="1" smtClean="0"/>
              <a:t>влади</a:t>
            </a:r>
            <a:r>
              <a:rPr lang="ru-RU" b="1" dirty="0" smtClean="0"/>
              <a:t> </a:t>
            </a:r>
            <a:r>
              <a:rPr lang="ru-RU" b="1" dirty="0" err="1" smtClean="0"/>
              <a:t>і</a:t>
            </a:r>
            <a:r>
              <a:rPr lang="ru-RU" b="1" dirty="0" smtClean="0"/>
              <a:t> </a:t>
            </a:r>
            <a:r>
              <a:rPr lang="ru-RU" b="1" dirty="0" err="1" smtClean="0"/>
              <a:t>органів</a:t>
            </a:r>
            <a:r>
              <a:rPr lang="ru-RU" b="1" dirty="0" smtClean="0"/>
              <a:t> </a:t>
            </a:r>
            <a:r>
              <a:rPr lang="ru-RU" b="1" dirty="0" err="1" smtClean="0"/>
              <a:t>місцевого</a:t>
            </a:r>
            <a:r>
              <a:rPr lang="ru-RU" b="1" dirty="0" smtClean="0"/>
              <a:t> </a:t>
            </a:r>
            <a:r>
              <a:rPr lang="ru-RU" b="1" dirty="0" err="1" smtClean="0"/>
              <a:t>самоврядування</a:t>
            </a:r>
            <a:r>
              <a:rPr lang="ru-RU" b="1" dirty="0" smtClean="0"/>
              <a:t>, </a:t>
            </a:r>
            <a:r>
              <a:rPr lang="ru-RU" b="1" dirty="0" err="1" smtClean="0"/>
              <a:t>зокрема</a:t>
            </a:r>
            <a:r>
              <a:rPr lang="ru-RU" b="1" dirty="0" smtClean="0"/>
              <a:t>, </a:t>
            </a:r>
            <a:r>
              <a:rPr lang="ru-RU" b="1" dirty="0" err="1" smtClean="0"/>
              <a:t>вибори</a:t>
            </a:r>
            <a:r>
              <a:rPr lang="ru-RU" b="1" dirty="0" smtClean="0"/>
              <a:t> </a:t>
            </a:r>
            <a:r>
              <a:rPr lang="ru-RU" b="1" dirty="0" err="1" smtClean="0"/>
              <a:t>до</a:t>
            </a:r>
            <a:r>
              <a:rPr lang="ru-RU" b="1" dirty="0" smtClean="0"/>
              <a:t/>
            </a:r>
            <a:br>
              <a:rPr lang="ru-RU" b="1" dirty="0" smtClean="0"/>
            </a:br>
            <a:r>
              <a:rPr lang="ru-RU" b="1" dirty="0" err="1" smtClean="0"/>
              <a:t>Верховної</a:t>
            </a:r>
            <a:r>
              <a:rPr lang="ru-RU" b="1" dirty="0" smtClean="0"/>
              <a:t> Ради </a:t>
            </a:r>
            <a:r>
              <a:rPr lang="ru-RU" b="1" dirty="0" err="1" smtClean="0"/>
              <a:t>України</a:t>
            </a:r>
            <a:r>
              <a:rPr lang="ru-RU" b="1" dirty="0" smtClean="0"/>
              <a:t>, </a:t>
            </a:r>
            <a:r>
              <a:rPr lang="ru-RU" b="1" dirty="0" err="1" smtClean="0"/>
              <a:t>вибори</a:t>
            </a:r>
            <a:r>
              <a:rPr lang="ru-RU" b="1" dirty="0" smtClean="0"/>
              <a:t> Президента </a:t>
            </a:r>
            <a:r>
              <a:rPr lang="ru-RU" b="1" dirty="0" err="1" smtClean="0"/>
              <a:t>України</a:t>
            </a:r>
            <a:r>
              <a:rPr lang="ru-RU" b="1" dirty="0" smtClean="0"/>
              <a:t>,</a:t>
            </a:r>
            <a:br>
              <a:rPr lang="ru-RU" b="1" dirty="0" smtClean="0"/>
            </a:br>
            <a:r>
              <a:rPr lang="ru-RU" b="1" dirty="0" err="1" smtClean="0"/>
              <a:t>вибори</a:t>
            </a:r>
            <a:r>
              <a:rPr lang="ru-RU" b="1" dirty="0" smtClean="0"/>
              <a:t> </a:t>
            </a:r>
            <a:r>
              <a:rPr lang="ru-RU" b="1" dirty="0" err="1" smtClean="0"/>
              <a:t>депутатів</a:t>
            </a:r>
            <a:r>
              <a:rPr lang="ru-RU" b="1" dirty="0" smtClean="0"/>
              <a:t> </a:t>
            </a:r>
            <a:r>
              <a:rPr lang="ru-RU" b="1" dirty="0" err="1" smtClean="0"/>
              <a:t>Верховної</a:t>
            </a:r>
            <a:r>
              <a:rPr lang="ru-RU" b="1" dirty="0" smtClean="0"/>
              <a:t> </a:t>
            </a:r>
            <a:r>
              <a:rPr lang="ru-RU" b="1" dirty="0" err="1" smtClean="0"/>
              <a:t>Автономної</a:t>
            </a:r>
            <a:r>
              <a:rPr lang="ru-RU" b="1" dirty="0" smtClean="0"/>
              <a:t> </a:t>
            </a:r>
            <a:r>
              <a:rPr lang="ru-RU" b="1" dirty="0" err="1" smtClean="0"/>
              <a:t>Республіки</a:t>
            </a:r>
            <a:r>
              <a:rPr lang="ru-RU" b="1" dirty="0" smtClean="0"/>
              <a:t> </a:t>
            </a:r>
            <a:r>
              <a:rPr lang="ru-RU" b="1" dirty="0" err="1" smtClean="0"/>
              <a:t>Крим</a:t>
            </a:r>
            <a:r>
              <a:rPr lang="ru-RU" b="1" dirty="0" smtClean="0"/>
              <a:t>, </a:t>
            </a:r>
            <a:r>
              <a:rPr lang="ru-RU" b="1" dirty="0" err="1" smtClean="0"/>
              <a:t>вибори</a:t>
            </a:r>
            <a:r>
              <a:rPr lang="ru-RU" b="1" dirty="0" smtClean="0"/>
              <a:t> </a:t>
            </a:r>
            <a:r>
              <a:rPr lang="ru-RU" b="1" dirty="0" err="1" smtClean="0"/>
              <a:t>депутатів</a:t>
            </a:r>
            <a:r>
              <a:rPr lang="ru-RU" b="1" dirty="0" smtClean="0"/>
              <a:t> </a:t>
            </a:r>
            <a:r>
              <a:rPr lang="ru-RU" b="1" dirty="0" err="1" smtClean="0"/>
              <a:t>сільських</a:t>
            </a:r>
            <a:r>
              <a:rPr lang="ru-RU" b="1" dirty="0" smtClean="0"/>
              <a:t>, </a:t>
            </a:r>
            <a:r>
              <a:rPr lang="ru-RU" b="1" dirty="0" err="1" smtClean="0"/>
              <a:t>селищних</a:t>
            </a:r>
            <a:r>
              <a:rPr lang="ru-RU" b="1" dirty="0" smtClean="0"/>
              <a:t> </a:t>
            </a:r>
            <a:r>
              <a:rPr lang="ru-RU" b="1" dirty="0" err="1" smtClean="0"/>
              <a:t>і</a:t>
            </a:r>
            <a:r>
              <a:rPr lang="ru-RU" b="1" dirty="0" smtClean="0"/>
              <a:t> </a:t>
            </a:r>
            <a:br>
              <a:rPr lang="ru-RU" b="1" dirty="0" smtClean="0"/>
            </a:br>
            <a:r>
              <a:rPr lang="ru-RU" b="1" dirty="0" err="1" smtClean="0"/>
              <a:t>селищних</a:t>
            </a:r>
            <a:r>
              <a:rPr lang="ru-RU" b="1" dirty="0" smtClean="0"/>
              <a:t> </a:t>
            </a:r>
            <a:r>
              <a:rPr lang="ru-RU" b="1" dirty="0" err="1" smtClean="0"/>
              <a:t>і</a:t>
            </a:r>
            <a:r>
              <a:rPr lang="ru-RU" b="1" dirty="0" smtClean="0"/>
              <a:t> </a:t>
            </a:r>
            <a:r>
              <a:rPr lang="ru-RU" b="1" dirty="0" err="1" smtClean="0"/>
              <a:t>міських</a:t>
            </a:r>
            <a:r>
              <a:rPr lang="ru-RU" b="1" dirty="0" smtClean="0"/>
              <a:t> </a:t>
            </a:r>
            <a:r>
              <a:rPr lang="ru-RU" b="1" dirty="0" err="1" smtClean="0"/>
              <a:t>голів</a:t>
            </a:r>
            <a:r>
              <a:rPr lang="ru-RU" dirty="0" smtClean="0"/>
              <a:t>.</a:t>
            </a:r>
            <a:endParaRPr lang="uk-UA" dirty="0"/>
          </a:p>
        </p:txBody>
      </p:sp>
      <p:pic>
        <p:nvPicPr>
          <p:cNvPr id="4098" name="Picture 2" descr="http://im6-tub-ua.yandex.net/i?id=96563622-24-72&amp;n=21"/>
          <p:cNvPicPr>
            <a:picLocks noChangeAspect="1" noChangeArrowheads="1"/>
          </p:cNvPicPr>
          <p:nvPr/>
        </p:nvPicPr>
        <p:blipFill>
          <a:blip r:embed="rId2" cstate="print"/>
          <a:srcRect/>
          <a:stretch>
            <a:fillRect/>
          </a:stretch>
        </p:blipFill>
        <p:spPr bwMode="auto">
          <a:xfrm>
            <a:off x="6228184" y="332656"/>
            <a:ext cx="2664296" cy="2664296"/>
          </a:xfrm>
          <a:prstGeom prst="rect">
            <a:avLst/>
          </a:prstGeom>
          <a:noFill/>
        </p:spPr>
      </p:pic>
      <p:pic>
        <p:nvPicPr>
          <p:cNvPr id="4100" name="Picture 4" descr="http://im4-tub-ua.yandex.net/i?id=74223760-28-72&amp;n=21"/>
          <p:cNvPicPr>
            <a:picLocks noChangeAspect="1" noChangeArrowheads="1"/>
          </p:cNvPicPr>
          <p:nvPr/>
        </p:nvPicPr>
        <p:blipFill>
          <a:blip r:embed="rId3" cstate="print"/>
          <a:srcRect/>
          <a:stretch>
            <a:fillRect/>
          </a:stretch>
        </p:blipFill>
        <p:spPr bwMode="auto">
          <a:xfrm>
            <a:off x="5868144" y="3212976"/>
            <a:ext cx="2952328" cy="3168352"/>
          </a:xfrm>
          <a:prstGeom prst="rect">
            <a:avLst/>
          </a:prstGeom>
          <a:noFill/>
        </p:spPr>
      </p:pic>
      <p:pic>
        <p:nvPicPr>
          <p:cNvPr id="5" name="Picture 2" descr="http://im5-tub-ua.yandex.net/i?id=8124167-08-72&amp;n=21"/>
          <p:cNvPicPr>
            <a:picLocks noChangeAspect="1" noChangeArrowheads="1"/>
          </p:cNvPicPr>
          <p:nvPr/>
        </p:nvPicPr>
        <p:blipFill>
          <a:blip r:embed="rId4" cstate="print"/>
          <a:srcRect/>
          <a:stretch>
            <a:fillRect/>
          </a:stretch>
        </p:blipFill>
        <p:spPr bwMode="auto">
          <a:xfrm>
            <a:off x="3131840" y="2564904"/>
            <a:ext cx="2669654" cy="2016224"/>
          </a:xfrm>
          <a:prstGeom prst="rect">
            <a:avLst/>
          </a:prstGeom>
          <a:noFill/>
        </p:spPr>
      </p:pic>
      <p:pic>
        <p:nvPicPr>
          <p:cNvPr id="4102" name="Picture 6" descr="http://im8-tub-ua.yandex.net/i?id=146330634-65-72&amp;n=21"/>
          <p:cNvPicPr>
            <a:picLocks noChangeAspect="1" noChangeArrowheads="1"/>
          </p:cNvPicPr>
          <p:nvPr/>
        </p:nvPicPr>
        <p:blipFill>
          <a:blip r:embed="rId5" cstate="print"/>
          <a:srcRect/>
          <a:stretch>
            <a:fillRect/>
          </a:stretch>
        </p:blipFill>
        <p:spPr bwMode="auto">
          <a:xfrm>
            <a:off x="179512" y="3284984"/>
            <a:ext cx="2880320" cy="309634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кутник 2"/>
          <p:cNvSpPr/>
          <p:nvPr/>
        </p:nvSpPr>
        <p:spPr>
          <a:xfrm>
            <a:off x="251520" y="0"/>
            <a:ext cx="8136904" cy="59093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b="1" dirty="0" smtClean="0">
                <a:solidFill>
                  <a:srgbClr val="C00000"/>
                </a:solidFill>
              </a:rPr>
              <a:t>Референдум</a:t>
            </a:r>
            <a:r>
              <a:rPr lang="ru-RU" dirty="0" smtClean="0"/>
              <a:t/>
            </a:r>
            <a:br>
              <a:rPr lang="ru-RU" dirty="0" smtClean="0"/>
            </a:br>
            <a:r>
              <a:rPr lang="ru-RU" dirty="0" smtClean="0"/>
              <a:t> Референдум </a:t>
            </a:r>
            <a:r>
              <a:rPr lang="ru-RU" dirty="0" err="1" smtClean="0"/>
              <a:t>важлива</a:t>
            </a:r>
            <a:r>
              <a:rPr lang="ru-RU" dirty="0" smtClean="0"/>
              <a:t> форма </a:t>
            </a:r>
            <a:r>
              <a:rPr lang="ru-RU" dirty="0" err="1" smtClean="0"/>
              <a:t>безпосередньої</a:t>
            </a:r>
            <a:r>
              <a:rPr lang="ru-RU" dirty="0" smtClean="0"/>
              <a:t> </a:t>
            </a:r>
            <a:r>
              <a:rPr lang="ru-RU" dirty="0" err="1" smtClean="0"/>
              <a:t>демократії</a:t>
            </a:r>
            <a:r>
              <a:rPr lang="ru-RU" dirty="0" smtClean="0"/>
              <a:t>, </a:t>
            </a:r>
            <a:r>
              <a:rPr lang="ru-RU" dirty="0" err="1" smtClean="0"/>
              <a:t>що</a:t>
            </a:r>
            <a:r>
              <a:rPr lang="ru-RU" dirty="0" smtClean="0"/>
              <a:t> </a:t>
            </a:r>
            <a:r>
              <a:rPr lang="ru-RU" dirty="0" err="1" smtClean="0"/>
              <a:t>являє</a:t>
            </a:r>
            <a:r>
              <a:rPr lang="ru-RU" dirty="0" smtClean="0"/>
              <a:t> собою </a:t>
            </a:r>
            <a:r>
              <a:rPr lang="ru-RU" dirty="0" err="1" smtClean="0"/>
              <a:t>голосування</a:t>
            </a:r>
            <a:r>
              <a:rPr lang="ru-RU" dirty="0" smtClean="0"/>
              <a:t> </a:t>
            </a:r>
            <a:r>
              <a:rPr lang="ru-RU" dirty="0" err="1" smtClean="0"/>
              <a:t>виборців</a:t>
            </a:r>
            <a:r>
              <a:rPr lang="ru-RU" dirty="0" smtClean="0"/>
              <a:t> (</a:t>
            </a:r>
            <a:r>
              <a:rPr lang="ru-RU" dirty="0" err="1" smtClean="0"/>
              <a:t>певної</a:t>
            </a:r>
            <a:r>
              <a:rPr lang="ru-RU" dirty="0" smtClean="0"/>
              <a:t>, </a:t>
            </a:r>
            <a:r>
              <a:rPr lang="ru-RU" dirty="0" err="1" smtClean="0"/>
              <a:t>визначеної</a:t>
            </a:r>
            <a:r>
              <a:rPr lang="ru-RU" dirty="0" smtClean="0"/>
              <a:t> законом </a:t>
            </a:r>
            <a:r>
              <a:rPr lang="ru-RU" dirty="0" err="1" smtClean="0"/>
              <a:t>групи</a:t>
            </a:r>
            <a:r>
              <a:rPr lang="ru-RU" dirty="0" smtClean="0"/>
              <a:t> </a:t>
            </a:r>
            <a:r>
              <a:rPr lang="ru-RU" dirty="0" err="1" smtClean="0"/>
              <a:t>виборців</a:t>
            </a:r>
            <a:r>
              <a:rPr lang="ru-RU" dirty="0" smtClean="0"/>
              <a:t>), </a:t>
            </a:r>
            <a:br>
              <a:rPr lang="ru-RU" dirty="0" smtClean="0"/>
            </a:br>
            <a:r>
              <a:rPr lang="ru-RU" dirty="0" smtClean="0"/>
              <a:t>шляхом </a:t>
            </a:r>
            <a:r>
              <a:rPr lang="ru-RU" dirty="0" err="1" smtClean="0"/>
              <a:t>якого</a:t>
            </a:r>
            <a:r>
              <a:rPr lang="ru-RU" dirty="0" smtClean="0"/>
              <a:t> </a:t>
            </a:r>
            <a:r>
              <a:rPr lang="ru-RU" dirty="0" err="1" smtClean="0"/>
              <a:t>приймається</a:t>
            </a:r>
            <a:r>
              <a:rPr lang="ru-RU" dirty="0" smtClean="0"/>
              <a:t> </a:t>
            </a:r>
            <a:r>
              <a:rPr lang="ru-RU" dirty="0" err="1" smtClean="0"/>
              <a:t>рішення</a:t>
            </a:r>
            <a:r>
              <a:rPr lang="ru-RU" dirty="0" smtClean="0"/>
              <a:t> </a:t>
            </a:r>
            <a:r>
              <a:rPr lang="ru-RU" dirty="0" err="1" smtClean="0"/>
              <a:t>з</a:t>
            </a:r>
            <a:r>
              <a:rPr lang="ru-RU" dirty="0" smtClean="0"/>
              <a:t> </a:t>
            </a:r>
            <a:r>
              <a:rPr lang="ru-RU" dirty="0" err="1" smtClean="0"/>
              <a:t>будь-яких</a:t>
            </a:r>
            <a:r>
              <a:rPr lang="ru-RU" dirty="0" smtClean="0"/>
              <a:t> </a:t>
            </a:r>
            <a:r>
              <a:rPr lang="ru-RU" dirty="0" err="1" smtClean="0"/>
              <a:t>питань</a:t>
            </a:r>
            <a:r>
              <a:rPr lang="ru-RU" dirty="0" smtClean="0"/>
              <a:t> державного </a:t>
            </a:r>
            <a:r>
              <a:rPr lang="ru-RU" dirty="0" err="1" smtClean="0"/>
              <a:t>або</a:t>
            </a:r>
            <a:r>
              <a:rPr lang="ru-RU" dirty="0" smtClean="0"/>
              <a:t/>
            </a:r>
            <a:br>
              <a:rPr lang="ru-RU" dirty="0" smtClean="0"/>
            </a:br>
            <a:r>
              <a:rPr lang="ru-RU" dirty="0" err="1" smtClean="0"/>
              <a:t>самоврядного</a:t>
            </a:r>
            <a:r>
              <a:rPr lang="ru-RU" dirty="0" smtClean="0"/>
              <a:t> характеру, за </a:t>
            </a:r>
            <a:r>
              <a:rPr lang="ru-RU" dirty="0" err="1" smtClean="0"/>
              <a:t>виключенням</a:t>
            </a:r>
            <a:r>
              <a:rPr lang="ru-RU" dirty="0" smtClean="0"/>
              <a:t> тих, </a:t>
            </a:r>
            <a:r>
              <a:rPr lang="ru-RU" dirty="0" err="1" smtClean="0"/>
              <a:t>котрі</a:t>
            </a:r>
            <a:r>
              <a:rPr lang="ru-RU" dirty="0" smtClean="0"/>
              <a:t> </a:t>
            </a:r>
            <a:r>
              <a:rPr lang="ru-RU" dirty="0" err="1" smtClean="0"/>
              <a:t>згідно</a:t>
            </a:r>
            <a:r>
              <a:rPr lang="ru-RU" dirty="0" smtClean="0"/>
              <a:t> </a:t>
            </a:r>
            <a:r>
              <a:rPr lang="ru-RU" dirty="0" err="1" smtClean="0"/>
              <a:t>з</a:t>
            </a:r>
            <a:r>
              <a:rPr lang="ru-RU" dirty="0" smtClean="0"/>
              <a:t> законом не </a:t>
            </a:r>
            <a:r>
              <a:rPr lang="ru-RU" dirty="0" err="1" smtClean="0"/>
              <a:t>можуть</a:t>
            </a:r>
            <a:r>
              <a:rPr lang="ru-RU" dirty="0" smtClean="0"/>
              <a:t> бути </a:t>
            </a:r>
            <a:r>
              <a:rPr lang="ru-RU" dirty="0" err="1" smtClean="0"/>
              <a:t>винесені</a:t>
            </a:r>
            <a:r>
              <a:rPr lang="ru-RU" dirty="0" smtClean="0"/>
              <a:t> на референдум, </a:t>
            </a:r>
            <a:r>
              <a:rPr lang="ru-RU" dirty="0" err="1" smtClean="0"/>
              <a:t>що</a:t>
            </a:r>
            <a:r>
              <a:rPr lang="ru-RU" dirty="0" smtClean="0"/>
              <a:t> </a:t>
            </a:r>
            <a:r>
              <a:rPr lang="ru-RU" dirty="0" err="1" smtClean="0"/>
              <a:t>обовязкове</a:t>
            </a:r>
            <a:r>
              <a:rPr lang="ru-RU" dirty="0" smtClean="0"/>
              <a:t> для </a:t>
            </a:r>
            <a:r>
              <a:rPr lang="ru-RU" dirty="0" err="1" smtClean="0"/>
              <a:t>виконання</a:t>
            </a:r>
            <a:r>
              <a:rPr lang="ru-RU" dirty="0" smtClean="0"/>
              <a:t> органами, </a:t>
            </a:r>
            <a:br>
              <a:rPr lang="ru-RU" dirty="0" smtClean="0"/>
            </a:br>
            <a:r>
              <a:rPr lang="ru-RU" dirty="0" err="1" smtClean="0"/>
              <a:t>організаціями</a:t>
            </a:r>
            <a:r>
              <a:rPr lang="ru-RU" dirty="0" smtClean="0"/>
              <a:t> </a:t>
            </a:r>
            <a:r>
              <a:rPr lang="ru-RU" dirty="0" err="1" smtClean="0"/>
              <a:t>і</a:t>
            </a:r>
            <a:r>
              <a:rPr lang="ru-RU" dirty="0" smtClean="0"/>
              <a:t> </a:t>
            </a:r>
            <a:r>
              <a:rPr lang="ru-RU" dirty="0" err="1" smtClean="0"/>
              <a:t>громадянами</a:t>
            </a:r>
            <a:r>
              <a:rPr lang="ru-RU" dirty="0" smtClean="0"/>
              <a:t>, </a:t>
            </a:r>
            <a:r>
              <a:rPr lang="ru-RU" dirty="0" err="1" smtClean="0"/>
              <a:t>щодо</a:t>
            </a:r>
            <a:r>
              <a:rPr lang="ru-RU" dirty="0" smtClean="0"/>
              <a:t> </a:t>
            </a:r>
            <a:r>
              <a:rPr lang="ru-RU" dirty="0" err="1" smtClean="0"/>
              <a:t>яких</a:t>
            </a:r>
            <a:r>
              <a:rPr lang="ru-RU" dirty="0" smtClean="0"/>
              <a:t> </a:t>
            </a:r>
            <a:r>
              <a:rPr lang="ru-RU" dirty="0" err="1" smtClean="0"/>
              <a:t>це</a:t>
            </a:r>
            <a:r>
              <a:rPr lang="ru-RU" dirty="0" smtClean="0"/>
              <a:t> </a:t>
            </a:r>
            <a:r>
              <a:rPr lang="ru-RU" dirty="0" err="1" smtClean="0"/>
              <a:t>рішення</a:t>
            </a:r>
            <a:r>
              <a:rPr lang="ru-RU" dirty="0" smtClean="0"/>
              <a:t> носить </a:t>
            </a:r>
            <a:r>
              <a:rPr lang="ru-RU" dirty="0" err="1" smtClean="0"/>
              <a:t>імперативний</a:t>
            </a:r>
            <a:r>
              <a:rPr lang="ru-RU" dirty="0" smtClean="0"/>
              <a:t> характер.</a:t>
            </a:r>
            <a:br>
              <a:rPr lang="ru-RU" dirty="0" smtClean="0"/>
            </a:br>
            <a:r>
              <a:rPr lang="ru-RU" dirty="0" smtClean="0"/>
              <a:t/>
            </a:r>
            <a:br>
              <a:rPr lang="ru-RU" dirty="0" smtClean="0"/>
            </a:br>
            <a:r>
              <a:rPr lang="ru-RU" dirty="0" smtClean="0"/>
              <a:t> </a:t>
            </a:r>
            <a:r>
              <a:rPr lang="ru-RU" dirty="0" err="1" smtClean="0"/>
              <a:t>Основна</a:t>
            </a:r>
            <a:r>
              <a:rPr lang="ru-RU" dirty="0" smtClean="0"/>
              <a:t> </a:t>
            </a:r>
            <a:r>
              <a:rPr lang="ru-RU" dirty="0" err="1" smtClean="0"/>
              <a:t>відмінність</a:t>
            </a:r>
            <a:r>
              <a:rPr lang="ru-RU" dirty="0" smtClean="0"/>
              <a:t> референдуму </a:t>
            </a:r>
            <a:r>
              <a:rPr lang="ru-RU" dirty="0" err="1" smtClean="0"/>
              <a:t>від</a:t>
            </a:r>
            <a:r>
              <a:rPr lang="ru-RU" dirty="0" smtClean="0"/>
              <a:t> </a:t>
            </a:r>
            <a:r>
              <a:rPr lang="ru-RU" dirty="0" err="1" smtClean="0"/>
              <a:t>виборів</a:t>
            </a:r>
            <a:r>
              <a:rPr lang="ru-RU" dirty="0" smtClean="0"/>
              <a:t>, процедура </a:t>
            </a:r>
            <a:r>
              <a:rPr lang="ru-RU" dirty="0" err="1" smtClean="0"/>
              <a:t>яких</a:t>
            </a:r>
            <a:r>
              <a:rPr lang="ru-RU" dirty="0" smtClean="0"/>
              <a:t> </a:t>
            </a:r>
            <a:r>
              <a:rPr lang="ru-RU" dirty="0" err="1" smtClean="0"/>
              <a:t>теж</a:t>
            </a:r>
            <a:r>
              <a:rPr lang="ru-RU" dirty="0" smtClean="0"/>
              <a:t> </a:t>
            </a:r>
            <a:r>
              <a:rPr lang="ru-RU" dirty="0" err="1" smtClean="0"/>
              <a:t>передбачає</a:t>
            </a:r>
            <a:r>
              <a:rPr lang="ru-RU" dirty="0" smtClean="0"/>
              <a:t> </a:t>
            </a:r>
            <a:r>
              <a:rPr lang="ru-RU" dirty="0" err="1" smtClean="0"/>
              <a:t>голосування</a:t>
            </a:r>
            <a:r>
              <a:rPr lang="ru-RU" dirty="0" smtClean="0"/>
              <a:t> </a:t>
            </a:r>
            <a:r>
              <a:rPr lang="ru-RU" dirty="0" err="1" smtClean="0"/>
              <a:t>виборців</a:t>
            </a:r>
            <a:r>
              <a:rPr lang="ru-RU" dirty="0" smtClean="0"/>
              <a:t>, </a:t>
            </a:r>
            <a:r>
              <a:rPr lang="ru-RU" dirty="0" err="1" smtClean="0"/>
              <a:t>полягає</a:t>
            </a:r>
            <a:r>
              <a:rPr lang="ru-RU" dirty="0" smtClean="0"/>
              <a:t> в </a:t>
            </a:r>
            <a:r>
              <a:rPr lang="ru-RU" dirty="0" err="1" smtClean="0"/>
              <a:t>обєкті</a:t>
            </a:r>
            <a:r>
              <a:rPr lang="ru-RU" dirty="0" smtClean="0"/>
              <a:t> та </a:t>
            </a:r>
            <a:r>
              <a:rPr lang="ru-RU" dirty="0" err="1" smtClean="0"/>
              <a:t>меті</a:t>
            </a:r>
            <a:r>
              <a:rPr lang="ru-RU" dirty="0" smtClean="0"/>
              <a:t> </a:t>
            </a:r>
            <a:r>
              <a:rPr lang="ru-RU" dirty="0" err="1" smtClean="0"/>
              <a:t>волевиявлення</a:t>
            </a:r>
            <a:r>
              <a:rPr lang="ru-RU" dirty="0" smtClean="0"/>
              <a:t> </a:t>
            </a:r>
            <a:r>
              <a:rPr lang="ru-RU" dirty="0" err="1" smtClean="0"/>
              <a:t>виборців</a:t>
            </a:r>
            <a:r>
              <a:rPr lang="ru-RU" dirty="0" smtClean="0"/>
              <a:t>. </a:t>
            </a:r>
            <a:br>
              <a:rPr lang="ru-RU" dirty="0" smtClean="0"/>
            </a:br>
            <a:r>
              <a:rPr lang="ru-RU" dirty="0" smtClean="0"/>
              <a:t>Так, </a:t>
            </a:r>
            <a:r>
              <a:rPr lang="ru-RU" dirty="0" err="1" smtClean="0"/>
              <a:t>якщо</a:t>
            </a:r>
            <a:r>
              <a:rPr lang="ru-RU" dirty="0" smtClean="0"/>
              <a:t> при </a:t>
            </a:r>
            <a:r>
              <a:rPr lang="ru-RU" dirty="0" err="1" smtClean="0"/>
              <a:t>виборах</a:t>
            </a:r>
            <a:r>
              <a:rPr lang="ru-RU" dirty="0" smtClean="0"/>
              <a:t> таким </a:t>
            </a:r>
            <a:r>
              <a:rPr lang="ru-RU" dirty="0" err="1" smtClean="0"/>
              <a:t>обєктом</a:t>
            </a:r>
            <a:r>
              <a:rPr lang="ru-RU" dirty="0" smtClean="0"/>
              <a:t> </a:t>
            </a:r>
            <a:r>
              <a:rPr lang="ru-RU" dirty="0" err="1" smtClean="0"/>
              <a:t>є</a:t>
            </a:r>
            <a:r>
              <a:rPr lang="ru-RU" dirty="0" smtClean="0"/>
              <a:t> кандидат </a:t>
            </a:r>
            <a:r>
              <a:rPr lang="ru-RU" dirty="0" err="1" smtClean="0"/>
              <a:t>або</a:t>
            </a:r>
            <a:r>
              <a:rPr lang="ru-RU" dirty="0" smtClean="0"/>
              <a:t> список </a:t>
            </a:r>
            <a:r>
              <a:rPr lang="ru-RU" dirty="0" err="1" smtClean="0"/>
              <a:t>кандидатів</a:t>
            </a:r>
            <a:r>
              <a:rPr lang="ru-RU" dirty="0" smtClean="0"/>
              <a:t>,</a:t>
            </a:r>
            <a:br>
              <a:rPr lang="ru-RU" dirty="0" smtClean="0"/>
            </a:br>
            <a:r>
              <a:rPr lang="ru-RU" dirty="0" smtClean="0"/>
              <a:t>то </a:t>
            </a:r>
            <a:r>
              <a:rPr lang="ru-RU" dirty="0" err="1" smtClean="0"/>
              <a:t>обєктом</a:t>
            </a:r>
            <a:r>
              <a:rPr lang="ru-RU" dirty="0" smtClean="0"/>
              <a:t> референдуму </a:t>
            </a:r>
            <a:r>
              <a:rPr lang="ru-RU" dirty="0" err="1" smtClean="0"/>
              <a:t>може</a:t>
            </a:r>
            <a:r>
              <a:rPr lang="ru-RU" dirty="0" smtClean="0"/>
              <a:t> стати </a:t>
            </a:r>
            <a:r>
              <a:rPr lang="ru-RU" dirty="0" err="1" smtClean="0"/>
              <a:t>конституція</a:t>
            </a:r>
            <a:r>
              <a:rPr lang="ru-RU" dirty="0" smtClean="0"/>
              <a:t>, закон, законопроект, </a:t>
            </a:r>
            <a:r>
              <a:rPr lang="ru-RU" dirty="0" err="1" smtClean="0"/>
              <a:t>будь-яке</a:t>
            </a:r>
            <a:r>
              <a:rPr lang="ru-RU" dirty="0" smtClean="0"/>
              <a:t> </a:t>
            </a:r>
            <a:r>
              <a:rPr lang="ru-RU" dirty="0" err="1" smtClean="0"/>
              <a:t>питання</a:t>
            </a:r>
            <a:r>
              <a:rPr lang="ru-RU" dirty="0" smtClean="0"/>
              <a:t> </a:t>
            </a:r>
            <a:r>
              <a:rPr lang="ru-RU" dirty="0" err="1" smtClean="0"/>
              <a:t>зовнішньої</a:t>
            </a:r>
            <a:r>
              <a:rPr lang="ru-RU" dirty="0" smtClean="0"/>
              <a:t> </a:t>
            </a:r>
            <a:r>
              <a:rPr lang="ru-RU" dirty="0" err="1" smtClean="0"/>
              <a:t>чивнутрішньої</a:t>
            </a:r>
            <a:r>
              <a:rPr lang="ru-RU" dirty="0" smtClean="0"/>
              <a:t> </a:t>
            </a:r>
            <a:r>
              <a:rPr lang="ru-RU" dirty="0" err="1" smtClean="0"/>
              <a:t>політики</a:t>
            </a:r>
            <a:r>
              <a:rPr lang="ru-RU" dirty="0" smtClean="0"/>
              <a:t>. Метою </a:t>
            </a:r>
            <a:r>
              <a:rPr lang="ru-RU" dirty="0" err="1" smtClean="0"/>
              <a:t>виборів</a:t>
            </a:r>
            <a:r>
              <a:rPr lang="ru-RU" dirty="0" smtClean="0"/>
              <a:t> </a:t>
            </a:r>
            <a:r>
              <a:rPr lang="ru-RU" dirty="0" err="1" smtClean="0"/>
              <a:t>є</a:t>
            </a:r>
            <a:r>
              <a:rPr lang="ru-RU" dirty="0" smtClean="0"/>
              <a:t/>
            </a:r>
            <a:br>
              <a:rPr lang="ru-RU" dirty="0" smtClean="0"/>
            </a:br>
            <a:r>
              <a:rPr lang="ru-RU" dirty="0" smtClean="0"/>
              <a:t> </a:t>
            </a:r>
            <a:r>
              <a:rPr lang="ru-RU" dirty="0" err="1" smtClean="0"/>
              <a:t>обрання</a:t>
            </a:r>
            <a:r>
              <a:rPr lang="ru-RU" dirty="0" smtClean="0"/>
              <a:t> </a:t>
            </a:r>
            <a:r>
              <a:rPr lang="ru-RU" dirty="0" err="1" smtClean="0"/>
              <a:t>народних</a:t>
            </a:r>
            <a:r>
              <a:rPr lang="ru-RU" dirty="0" smtClean="0"/>
              <a:t> </a:t>
            </a:r>
            <a:r>
              <a:rPr lang="ru-RU" dirty="0" err="1" smtClean="0"/>
              <a:t>представників</a:t>
            </a:r>
            <a:r>
              <a:rPr lang="ru-RU" dirty="0" smtClean="0"/>
              <a:t>, </a:t>
            </a:r>
            <a:r>
              <a:rPr lang="ru-RU" dirty="0" err="1" smtClean="0"/>
              <a:t>що</a:t>
            </a:r>
            <a:r>
              <a:rPr lang="ru-RU" dirty="0" smtClean="0"/>
              <a:t> по </a:t>
            </a:r>
            <a:r>
              <a:rPr lang="ru-RU" dirty="0" err="1" smtClean="0"/>
              <a:t>суті</a:t>
            </a:r>
            <a:r>
              <a:rPr lang="ru-RU" dirty="0" smtClean="0"/>
              <a:t> </a:t>
            </a:r>
            <a:r>
              <a:rPr lang="ru-RU" dirty="0" err="1" smtClean="0"/>
              <a:t>являє</a:t>
            </a:r>
            <a:r>
              <a:rPr lang="ru-RU" dirty="0" smtClean="0"/>
              <a:t> собою </a:t>
            </a:r>
            <a:r>
              <a:rPr lang="ru-RU" dirty="0" err="1" smtClean="0"/>
              <a:t>делегування</a:t>
            </a:r>
            <a:r>
              <a:rPr lang="ru-RU" dirty="0" smtClean="0"/>
              <a:t/>
            </a:r>
            <a:br>
              <a:rPr lang="ru-RU" dirty="0" smtClean="0"/>
            </a:br>
            <a:r>
              <a:rPr lang="ru-RU" dirty="0" err="1" smtClean="0"/>
              <a:t>їм</a:t>
            </a:r>
            <a:r>
              <a:rPr lang="ru-RU" dirty="0" smtClean="0"/>
              <a:t> </a:t>
            </a:r>
            <a:r>
              <a:rPr lang="ru-RU" dirty="0" err="1" smtClean="0"/>
              <a:t>певної</a:t>
            </a:r>
            <a:r>
              <a:rPr lang="ru-RU" dirty="0" smtClean="0"/>
              <a:t> </a:t>
            </a:r>
            <a:r>
              <a:rPr lang="ru-RU" dirty="0" err="1" smtClean="0"/>
              <a:t>частини</a:t>
            </a:r>
            <a:r>
              <a:rPr lang="ru-RU" dirty="0" smtClean="0"/>
              <a:t> </a:t>
            </a:r>
            <a:r>
              <a:rPr lang="ru-RU" dirty="0" err="1" smtClean="0"/>
              <a:t>належних</a:t>
            </a:r>
            <a:r>
              <a:rPr lang="ru-RU" dirty="0" smtClean="0"/>
              <a:t> </a:t>
            </a:r>
            <a:r>
              <a:rPr lang="ru-RU" dirty="0" err="1" smtClean="0"/>
              <a:t>народові</a:t>
            </a:r>
            <a:r>
              <a:rPr lang="ru-RU" dirty="0" smtClean="0"/>
              <a:t> </a:t>
            </a:r>
            <a:r>
              <a:rPr lang="ru-RU" dirty="0" err="1" smtClean="0"/>
              <a:t>або</a:t>
            </a:r>
            <a:r>
              <a:rPr lang="ru-RU" dirty="0" smtClean="0"/>
              <a:t> </a:t>
            </a:r>
            <a:r>
              <a:rPr lang="ru-RU" dirty="0" err="1" smtClean="0"/>
              <a:t>територіальній</a:t>
            </a:r>
            <a:r>
              <a:rPr lang="ru-RU" dirty="0" smtClean="0"/>
              <a:t> </a:t>
            </a:r>
            <a:r>
              <a:rPr lang="ru-RU" dirty="0" err="1" smtClean="0"/>
              <a:t>громаді</a:t>
            </a:r>
            <a:r>
              <a:rPr lang="ru-RU" dirty="0" smtClean="0"/>
              <a:t> </a:t>
            </a:r>
            <a:r>
              <a:rPr lang="ru-RU" dirty="0" err="1" smtClean="0"/>
              <a:t>владних</a:t>
            </a:r>
            <a:r>
              <a:rPr lang="ru-RU" dirty="0" smtClean="0"/>
              <a:t> </a:t>
            </a:r>
            <a:r>
              <a:rPr lang="ru-RU" dirty="0" err="1" smtClean="0"/>
              <a:t>повноважень</a:t>
            </a:r>
            <a:r>
              <a:rPr lang="ru-RU" dirty="0" smtClean="0"/>
              <a:t>, у той час, як </a:t>
            </a:r>
            <a:r>
              <a:rPr lang="ru-RU" dirty="0" err="1" smtClean="0"/>
              <a:t>метареферендуму</a:t>
            </a:r>
            <a:r>
              <a:rPr lang="ru-RU" dirty="0" smtClean="0"/>
              <a:t> </a:t>
            </a:r>
            <a:r>
              <a:rPr lang="ru-RU" dirty="0" err="1" smtClean="0"/>
              <a:t>прийняття</a:t>
            </a:r>
            <a:r>
              <a:rPr lang="ru-RU" dirty="0" smtClean="0"/>
              <a:t> </a:t>
            </a:r>
            <a:r>
              <a:rPr lang="ru-RU" dirty="0" err="1" smtClean="0"/>
              <a:t>рішення</a:t>
            </a:r>
            <a:r>
              <a:rPr lang="ru-RU" dirty="0" smtClean="0"/>
              <a:t> по </a:t>
            </a:r>
            <a:r>
              <a:rPr lang="ru-RU" dirty="0" err="1" smtClean="0"/>
              <a:t>суті</a:t>
            </a:r>
            <a:r>
              <a:rPr lang="ru-RU" dirty="0" smtClean="0"/>
              <a:t> </a:t>
            </a:r>
            <a:br>
              <a:rPr lang="ru-RU" dirty="0" smtClean="0"/>
            </a:br>
            <a:r>
              <a:rPr lang="ru-RU" dirty="0" err="1" smtClean="0"/>
              <a:t>винесеного</a:t>
            </a:r>
            <a:r>
              <a:rPr lang="ru-RU" dirty="0" smtClean="0"/>
              <a:t> на </a:t>
            </a:r>
            <a:r>
              <a:rPr lang="ru-RU" dirty="0" err="1" smtClean="0"/>
              <a:t>нього</a:t>
            </a:r>
            <a:r>
              <a:rPr lang="ru-RU" dirty="0" smtClean="0"/>
              <a:t> </a:t>
            </a:r>
            <a:r>
              <a:rPr lang="ru-RU" dirty="0" err="1" smtClean="0"/>
              <a:t>питання</a:t>
            </a:r>
            <a:r>
              <a:rPr lang="ru-RU" dirty="0" smtClean="0"/>
              <a:t>, </a:t>
            </a:r>
            <a:r>
              <a:rPr lang="ru-RU" dirty="0" err="1" smtClean="0"/>
              <a:t>тобто</a:t>
            </a:r>
            <a:r>
              <a:rPr lang="ru-RU" dirty="0" smtClean="0"/>
              <a:t> воля народу </a:t>
            </a:r>
            <a:r>
              <a:rPr lang="ru-RU" dirty="0" err="1" smtClean="0"/>
              <a:t>знаходить</a:t>
            </a:r>
            <a:r>
              <a:rPr lang="ru-RU" dirty="0" smtClean="0"/>
              <a:t> </a:t>
            </a:r>
            <a:r>
              <a:rPr lang="ru-RU" dirty="0" err="1" smtClean="0"/>
              <a:t>свій</a:t>
            </a:r>
            <a:r>
              <a:rPr lang="ru-RU" dirty="0" smtClean="0"/>
              <a:t> </a:t>
            </a:r>
            <a:r>
              <a:rPr lang="ru-RU" dirty="0" err="1" smtClean="0"/>
              <a:t>вираз</a:t>
            </a:r>
            <a:r>
              <a:rPr lang="ru-RU" dirty="0" smtClean="0"/>
              <a:t> у </a:t>
            </a:r>
            <a:br>
              <a:rPr lang="ru-RU" dirty="0" smtClean="0"/>
            </a:br>
            <a:r>
              <a:rPr lang="ru-RU" dirty="0" err="1" smtClean="0"/>
              <a:t>формі</a:t>
            </a:r>
            <a:r>
              <a:rPr lang="ru-RU" dirty="0" smtClean="0"/>
              <a:t> референдуму </a:t>
            </a:r>
            <a:r>
              <a:rPr lang="ru-RU" dirty="0" err="1" smtClean="0"/>
              <a:t>більш</a:t>
            </a:r>
            <a:r>
              <a:rPr lang="ru-RU" dirty="0" smtClean="0"/>
              <a:t> </a:t>
            </a:r>
            <a:r>
              <a:rPr lang="ru-RU" dirty="0" err="1" smtClean="0"/>
              <a:t>чітко</a:t>
            </a:r>
            <a:r>
              <a:rPr lang="ru-RU" dirty="0" smtClean="0"/>
              <a:t> та конкретно </a:t>
            </a:r>
            <a:r>
              <a:rPr lang="ru-RU" dirty="0" err="1" smtClean="0"/>
              <a:t>і</a:t>
            </a:r>
            <a:r>
              <a:rPr lang="ru-RU" dirty="0" smtClean="0"/>
              <a:t> не </a:t>
            </a:r>
            <a:r>
              <a:rPr lang="ru-RU" dirty="0" err="1" smtClean="0"/>
              <a:t>передбачає</a:t>
            </a:r>
            <a:r>
              <a:rPr lang="ru-RU" dirty="0" smtClean="0"/>
              <a:t> </a:t>
            </a:r>
            <a:r>
              <a:rPr lang="ru-RU" dirty="0" err="1" smtClean="0"/>
              <a:t>подальшого</a:t>
            </a:r>
            <a:r>
              <a:rPr lang="ru-RU" dirty="0" smtClean="0"/>
              <a:t> </a:t>
            </a:r>
            <a:r>
              <a:rPr lang="ru-RU" dirty="0" err="1" smtClean="0"/>
              <a:t>делегування</a:t>
            </a:r>
            <a:r>
              <a:rPr lang="ru-RU" dirty="0" smtClean="0"/>
              <a:t> </a:t>
            </a:r>
            <a:r>
              <a:rPr lang="ru-RU" dirty="0" err="1" smtClean="0"/>
              <a:t>владних</a:t>
            </a:r>
            <a:r>
              <a:rPr lang="ru-RU" dirty="0" smtClean="0"/>
              <a:t> </a:t>
            </a:r>
            <a:r>
              <a:rPr lang="ru-RU" dirty="0" err="1" smtClean="0"/>
              <a:t>повноважень</a:t>
            </a:r>
            <a:r>
              <a:rPr lang="ru-RU" dirty="0" smtClean="0"/>
              <a:t>.</a:t>
            </a:r>
            <a:endParaRPr lang="uk-UA"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кутник 2"/>
          <p:cNvSpPr/>
          <p:nvPr/>
        </p:nvSpPr>
        <p:spPr>
          <a:xfrm>
            <a:off x="395536" y="260648"/>
            <a:ext cx="4572000" cy="147732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r>
              <a:rPr lang="uk-UA" b="1" dirty="0" smtClean="0"/>
              <a:t>У спеціальній юридичній літературі прийнято вважати датою</a:t>
            </a:r>
            <a:br>
              <a:rPr lang="uk-UA" b="1" dirty="0" smtClean="0"/>
            </a:br>
            <a:r>
              <a:rPr lang="uk-UA" b="1" dirty="0" smtClean="0"/>
              <a:t>проведення першого в історії референдуму 1439 рік, а його</a:t>
            </a:r>
            <a:br>
              <a:rPr lang="uk-UA" b="1" dirty="0" smtClean="0"/>
            </a:br>
            <a:r>
              <a:rPr lang="uk-UA" b="1" dirty="0" err="1" smtClean="0"/>
              <a:t>”батьківщиною”</a:t>
            </a:r>
            <a:r>
              <a:rPr lang="uk-UA" b="1" dirty="0" smtClean="0"/>
              <a:t> Швейцарію (кантон Берн).</a:t>
            </a:r>
            <a:endParaRPr lang="uk-UA" b="1" dirty="0"/>
          </a:p>
        </p:txBody>
      </p:sp>
      <p:pic>
        <p:nvPicPr>
          <p:cNvPr id="2050" name="Picture 2" descr="http://im2-tub-ua.yandex.net/i?id=120030936-18-72&amp;n=21"/>
          <p:cNvPicPr>
            <a:picLocks noChangeAspect="1" noChangeArrowheads="1"/>
          </p:cNvPicPr>
          <p:nvPr/>
        </p:nvPicPr>
        <p:blipFill>
          <a:blip r:embed="rId2" cstate="print"/>
          <a:srcRect/>
          <a:stretch>
            <a:fillRect/>
          </a:stretch>
        </p:blipFill>
        <p:spPr bwMode="auto">
          <a:xfrm>
            <a:off x="395536" y="4869160"/>
            <a:ext cx="1257300" cy="1428750"/>
          </a:xfrm>
          <a:prstGeom prst="rect">
            <a:avLst/>
          </a:prstGeom>
          <a:noFill/>
        </p:spPr>
      </p:pic>
      <p:pic>
        <p:nvPicPr>
          <p:cNvPr id="2052" name="Picture 4" descr="http://www.erz.be.ch/erz/de/index/kultur/denkmalpflege/veranstaltungen/tag_des_denkmals/2011_im_untergrund/bern/_jcr_content/middlePar/textbild_c3ba/image.640!.480!.jpg"/>
          <p:cNvPicPr>
            <a:picLocks noChangeAspect="1" noChangeArrowheads="1"/>
          </p:cNvPicPr>
          <p:nvPr/>
        </p:nvPicPr>
        <p:blipFill>
          <a:blip r:embed="rId3" cstate="print"/>
          <a:srcRect/>
          <a:stretch>
            <a:fillRect/>
          </a:stretch>
        </p:blipFill>
        <p:spPr bwMode="auto">
          <a:xfrm>
            <a:off x="2123728" y="1844824"/>
            <a:ext cx="6672064" cy="47525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кутник 4"/>
          <p:cNvSpPr/>
          <p:nvPr/>
        </p:nvSpPr>
        <p:spPr>
          <a:xfrm>
            <a:off x="323528" y="0"/>
            <a:ext cx="8295518" cy="175432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Анкета </a:t>
            </a:r>
            <a:r>
              <a:rPr lang="uk-UA"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“Демократична</a:t>
            </a:r>
            <a:r>
              <a:rPr lang="uk-UA"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країна “</a:t>
            </a:r>
            <a:endParaRPr lang="uk-UA"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Rectangle 3"/>
          <p:cNvSpPr txBox="1">
            <a:spLocks noChangeArrowheads="1"/>
          </p:cNvSpPr>
          <p:nvPr/>
        </p:nvSpPr>
        <p:spPr>
          <a:xfrm>
            <a:off x="179512" y="692696"/>
            <a:ext cx="8642350" cy="5688013"/>
          </a:xfrm>
          <a:prstGeom prst="rect">
            <a:avLst/>
          </a:prstGeom>
        </p:spPr>
        <p:txBody>
          <a:bodyPr vert="horz" anchor="b">
            <a:normAutofit/>
          </a:bodyPr>
          <a:lstStyle/>
          <a:p>
            <a:pPr marL="0" marR="0" lvl="0" indent="0" algn="l" defTabSz="914400" rtl="0" eaLnBrk="1" fontAlgn="auto" latinLnBrk="0" hangingPunct="1">
              <a:lnSpc>
                <a:spcPct val="80000"/>
              </a:lnSpc>
              <a:spcBef>
                <a:spcPct val="20000"/>
              </a:spcBef>
              <a:spcAft>
                <a:spcPts val="0"/>
              </a:spcAft>
              <a:buClr>
                <a:schemeClr val="accent1"/>
              </a:buClr>
              <a:buSzPct val="70000"/>
              <a:buFont typeface="Wingdings 2"/>
              <a:buNone/>
              <a:tabLst/>
              <a:defRPr/>
            </a:pPr>
            <a:r>
              <a:rPr kumimoji="0" lang="uk-UA" sz="1600" b="1" i="0" u="none" strike="noStrike" kern="1200" cap="none" spc="0" normalizeH="0" baseline="0" noProof="0" dirty="0" smtClean="0">
                <a:ln>
                  <a:noFill/>
                </a:ln>
                <a:solidFill>
                  <a:schemeClr val="tx2">
                    <a:shade val="75000"/>
                  </a:schemeClr>
                </a:solidFill>
                <a:effectLst/>
                <a:uLnTx/>
                <a:uFillTx/>
                <a:latin typeface="+mn-lt"/>
                <a:ea typeface="+mn-ea"/>
                <a:cs typeface="+mn-cs"/>
              </a:rPr>
              <a:t>1. Що таке, на вашу думку, » демократична країна «? </a:t>
            </a:r>
          </a:p>
          <a:p>
            <a:pPr marL="0" marR="0" lvl="0" indent="0" algn="l" defTabSz="914400" rtl="0" eaLnBrk="1" fontAlgn="auto" latinLnBrk="0" hangingPunct="1">
              <a:lnSpc>
                <a:spcPct val="80000"/>
              </a:lnSpc>
              <a:spcBef>
                <a:spcPct val="20000"/>
              </a:spcBef>
              <a:spcAft>
                <a:spcPts val="0"/>
              </a:spcAft>
              <a:buClr>
                <a:schemeClr val="accent1"/>
              </a:buClr>
              <a:buSzPct val="70000"/>
              <a:buFont typeface="Wingdings 2"/>
              <a:buNone/>
              <a:tabLst/>
              <a:defRPr/>
            </a:pPr>
            <a:r>
              <a:rPr kumimoji="0" lang="uk-UA" sz="1600" b="1" i="0" u="none" strike="noStrike" kern="1200" cap="none" spc="0" normalizeH="0" baseline="0" noProof="0" dirty="0" smtClean="0">
                <a:ln>
                  <a:noFill/>
                </a:ln>
                <a:solidFill>
                  <a:schemeClr val="tx2">
                    <a:shade val="75000"/>
                  </a:schemeClr>
                </a:solidFill>
                <a:effectLst/>
                <a:uLnTx/>
                <a:uFillTx/>
                <a:latin typeface="+mn-lt"/>
                <a:ea typeface="+mn-ea"/>
                <a:cs typeface="+mn-cs"/>
              </a:rPr>
              <a:t>2. Які асоціації виникають у Вас із словосполученням » демократична країна »? </a:t>
            </a:r>
          </a:p>
          <a:p>
            <a:pPr marL="0" marR="0" lvl="0" indent="0" algn="l" defTabSz="914400" rtl="0" eaLnBrk="1" fontAlgn="auto" latinLnBrk="0" hangingPunct="1">
              <a:lnSpc>
                <a:spcPct val="80000"/>
              </a:lnSpc>
              <a:spcBef>
                <a:spcPct val="20000"/>
              </a:spcBef>
              <a:spcAft>
                <a:spcPts val="0"/>
              </a:spcAft>
              <a:buClr>
                <a:schemeClr val="accent1"/>
              </a:buClr>
              <a:buSzPct val="70000"/>
              <a:buFont typeface="Wingdings 2"/>
              <a:buNone/>
              <a:tabLst/>
              <a:defRPr/>
            </a:pPr>
            <a:r>
              <a:rPr kumimoji="0" lang="uk-UA" sz="1600" b="1" i="0" u="none" strike="noStrike" kern="1200" cap="none" spc="0" normalizeH="0" baseline="0" noProof="0" dirty="0" smtClean="0">
                <a:ln>
                  <a:noFill/>
                </a:ln>
                <a:solidFill>
                  <a:schemeClr val="tx2">
                    <a:shade val="75000"/>
                  </a:schemeClr>
                </a:solidFill>
                <a:effectLst/>
                <a:uLnTx/>
                <a:uFillTx/>
                <a:latin typeface="+mn-lt"/>
                <a:ea typeface="+mn-ea"/>
                <a:cs typeface="+mn-cs"/>
              </a:rPr>
              <a:t>3. Опишіть, як би Ви наочно зобразили демократична країну? </a:t>
            </a:r>
          </a:p>
          <a:p>
            <a:pPr marL="0" marR="0" lvl="0" indent="0" algn="l" defTabSz="914400" rtl="0" eaLnBrk="1" fontAlgn="auto" latinLnBrk="0" hangingPunct="1">
              <a:lnSpc>
                <a:spcPct val="80000"/>
              </a:lnSpc>
              <a:spcBef>
                <a:spcPct val="20000"/>
              </a:spcBef>
              <a:spcAft>
                <a:spcPts val="0"/>
              </a:spcAft>
              <a:buClr>
                <a:schemeClr val="accent1"/>
              </a:buClr>
              <a:buSzPct val="70000"/>
              <a:buFont typeface="Wingdings 2"/>
              <a:buNone/>
              <a:tabLst/>
              <a:defRPr/>
            </a:pPr>
            <a:r>
              <a:rPr kumimoji="0" lang="uk-UA" sz="1600" b="1" i="0" u="none" strike="noStrike" kern="1200" cap="none" spc="0" normalizeH="0" baseline="0" noProof="0" dirty="0" smtClean="0">
                <a:ln>
                  <a:noFill/>
                </a:ln>
                <a:solidFill>
                  <a:schemeClr val="tx2">
                    <a:shade val="75000"/>
                  </a:schemeClr>
                </a:solidFill>
                <a:effectLst/>
                <a:uLnTx/>
                <a:uFillTx/>
                <a:latin typeface="+mn-lt"/>
                <a:ea typeface="+mn-ea"/>
                <a:cs typeface="+mn-cs"/>
              </a:rPr>
              <a:t>4.  » Демократична країна «- це добре або погано? Чому? </a:t>
            </a:r>
          </a:p>
          <a:p>
            <a:pPr marL="0" marR="0" lvl="0" indent="0" algn="l" defTabSz="914400" rtl="0" eaLnBrk="1" fontAlgn="auto" latinLnBrk="0" hangingPunct="1">
              <a:lnSpc>
                <a:spcPct val="80000"/>
              </a:lnSpc>
              <a:spcBef>
                <a:spcPct val="20000"/>
              </a:spcBef>
              <a:spcAft>
                <a:spcPts val="0"/>
              </a:spcAft>
              <a:buClr>
                <a:schemeClr val="accent1"/>
              </a:buClr>
              <a:buSzPct val="70000"/>
              <a:buFont typeface="Wingdings 2"/>
              <a:buNone/>
              <a:tabLst/>
              <a:defRPr/>
            </a:pPr>
            <a:r>
              <a:rPr kumimoji="0" lang="uk-UA" sz="1600" b="1" i="0" u="none" strike="noStrike" kern="1200" cap="none" spc="0" normalizeH="0" baseline="0" noProof="0" dirty="0" smtClean="0">
                <a:ln>
                  <a:noFill/>
                </a:ln>
                <a:solidFill>
                  <a:schemeClr val="tx2">
                    <a:shade val="75000"/>
                  </a:schemeClr>
                </a:solidFill>
                <a:effectLst/>
                <a:uLnTx/>
                <a:uFillTx/>
                <a:latin typeface="+mn-lt"/>
                <a:ea typeface="+mn-ea"/>
                <a:cs typeface="+mn-cs"/>
              </a:rPr>
              <a:t>5. Які відомі особи асоціюються у Вас із словосполученням </a:t>
            </a:r>
          </a:p>
          <a:p>
            <a:pPr marL="0" marR="0" lvl="0" indent="0" algn="l" defTabSz="914400" rtl="0" eaLnBrk="1" fontAlgn="auto" latinLnBrk="0" hangingPunct="1">
              <a:lnSpc>
                <a:spcPct val="80000"/>
              </a:lnSpc>
              <a:spcBef>
                <a:spcPct val="20000"/>
              </a:spcBef>
              <a:spcAft>
                <a:spcPts val="0"/>
              </a:spcAft>
              <a:buClr>
                <a:schemeClr val="accent1"/>
              </a:buClr>
              <a:buSzPct val="70000"/>
              <a:buFont typeface="Wingdings 2"/>
              <a:buNone/>
              <a:tabLst/>
              <a:defRPr/>
            </a:pPr>
            <a:r>
              <a:rPr kumimoji="0" lang="uk-UA" sz="1600" b="1" i="0" u="none" strike="noStrike" kern="1200" cap="none" spc="0" normalizeH="0" baseline="0" noProof="0" dirty="0" smtClean="0">
                <a:ln>
                  <a:noFill/>
                </a:ln>
                <a:solidFill>
                  <a:schemeClr val="tx2">
                    <a:shade val="75000"/>
                  </a:schemeClr>
                </a:solidFill>
                <a:effectLst/>
                <a:uLnTx/>
                <a:uFillTx/>
                <a:latin typeface="+mn-lt"/>
                <a:ea typeface="+mn-ea"/>
                <a:cs typeface="+mn-cs"/>
              </a:rPr>
              <a:t>» демократична країна «? Чому? </a:t>
            </a:r>
          </a:p>
          <a:p>
            <a:pPr marL="0" marR="0" lvl="0" indent="0" algn="l" defTabSz="914400" rtl="0" eaLnBrk="1" fontAlgn="auto" latinLnBrk="0" hangingPunct="1">
              <a:lnSpc>
                <a:spcPct val="80000"/>
              </a:lnSpc>
              <a:spcBef>
                <a:spcPct val="20000"/>
              </a:spcBef>
              <a:spcAft>
                <a:spcPts val="0"/>
              </a:spcAft>
              <a:buClr>
                <a:schemeClr val="accent1"/>
              </a:buClr>
              <a:buSzPct val="70000"/>
              <a:buFont typeface="Wingdings 2"/>
              <a:buNone/>
              <a:tabLst/>
              <a:defRPr/>
            </a:pPr>
            <a:r>
              <a:rPr kumimoji="0" lang="uk-UA" sz="1600" b="1" i="0" u="none" strike="noStrike" kern="1200" cap="none" spc="0" normalizeH="0" baseline="0" noProof="0" dirty="0" smtClean="0">
                <a:ln>
                  <a:noFill/>
                </a:ln>
                <a:solidFill>
                  <a:schemeClr val="tx2">
                    <a:shade val="75000"/>
                  </a:schemeClr>
                </a:solidFill>
                <a:effectLst/>
                <a:uLnTx/>
                <a:uFillTx/>
                <a:latin typeface="+mn-lt"/>
                <a:ea typeface="+mn-ea"/>
                <a:cs typeface="+mn-cs"/>
              </a:rPr>
              <a:t>6. Які відомі особи асоціюються у Вас із словосполученням » недемократична країна «? Чому? </a:t>
            </a:r>
          </a:p>
          <a:p>
            <a:pPr marL="0" marR="0" lvl="0" indent="0" algn="l" defTabSz="914400" rtl="0" eaLnBrk="1" fontAlgn="auto" latinLnBrk="0" hangingPunct="1">
              <a:lnSpc>
                <a:spcPct val="80000"/>
              </a:lnSpc>
              <a:spcBef>
                <a:spcPct val="20000"/>
              </a:spcBef>
              <a:spcAft>
                <a:spcPts val="0"/>
              </a:spcAft>
              <a:buClr>
                <a:schemeClr val="accent1"/>
              </a:buClr>
              <a:buSzPct val="70000"/>
              <a:buFont typeface="Wingdings 2"/>
              <a:buNone/>
              <a:tabLst/>
              <a:defRPr/>
            </a:pPr>
            <a:r>
              <a:rPr kumimoji="0" lang="uk-UA" sz="1600" b="1" i="0" u="none" strike="noStrike" kern="1200" cap="none" spc="0" normalizeH="0" baseline="0" noProof="0" dirty="0" smtClean="0">
                <a:ln>
                  <a:noFill/>
                </a:ln>
                <a:solidFill>
                  <a:schemeClr val="tx2">
                    <a:shade val="75000"/>
                  </a:schemeClr>
                </a:solidFill>
                <a:effectLst/>
                <a:uLnTx/>
                <a:uFillTx/>
                <a:latin typeface="+mn-lt"/>
                <a:ea typeface="+mn-ea"/>
                <a:cs typeface="+mn-cs"/>
              </a:rPr>
              <a:t>7. Чим відрізняється громадянин демократичної країни від громадянина» недемократичної країни«? </a:t>
            </a:r>
          </a:p>
          <a:p>
            <a:pPr marL="0" marR="0" lvl="0" indent="0" algn="l" defTabSz="914400" rtl="0" eaLnBrk="1" fontAlgn="auto" latinLnBrk="0" hangingPunct="1">
              <a:lnSpc>
                <a:spcPct val="80000"/>
              </a:lnSpc>
              <a:spcBef>
                <a:spcPct val="20000"/>
              </a:spcBef>
              <a:spcAft>
                <a:spcPts val="0"/>
              </a:spcAft>
              <a:buClr>
                <a:schemeClr val="accent1"/>
              </a:buClr>
              <a:buSzPct val="70000"/>
              <a:buFont typeface="Wingdings 2"/>
              <a:buNone/>
              <a:tabLst/>
              <a:defRPr/>
            </a:pPr>
            <a:r>
              <a:rPr kumimoji="0" lang="uk-UA" sz="1600" b="1" i="0" u="none" strike="noStrike" kern="1200" cap="none" spc="0" normalizeH="0" baseline="0" noProof="0" dirty="0" smtClean="0">
                <a:ln>
                  <a:noFill/>
                </a:ln>
                <a:solidFill>
                  <a:schemeClr val="tx2">
                    <a:shade val="75000"/>
                  </a:schemeClr>
                </a:solidFill>
                <a:effectLst/>
                <a:uLnTx/>
                <a:uFillTx/>
                <a:latin typeface="+mn-lt"/>
                <a:ea typeface="+mn-ea"/>
                <a:cs typeface="+mn-cs"/>
              </a:rPr>
              <a:t>8. Уявіть, що Ваша маленька дитина питає у Вас: «Що таке?» Як би Ви відповіли? </a:t>
            </a:r>
          </a:p>
          <a:p>
            <a:pPr marL="0" marR="0" lvl="0" indent="0" algn="l" defTabSz="914400" rtl="0" eaLnBrk="1" fontAlgn="auto" latinLnBrk="0" hangingPunct="1">
              <a:lnSpc>
                <a:spcPct val="80000"/>
              </a:lnSpc>
              <a:spcBef>
                <a:spcPct val="20000"/>
              </a:spcBef>
              <a:spcAft>
                <a:spcPts val="0"/>
              </a:spcAft>
              <a:buClr>
                <a:schemeClr val="accent1"/>
              </a:buClr>
              <a:buSzPct val="70000"/>
              <a:buFont typeface="Wingdings 2"/>
              <a:buNone/>
              <a:tabLst/>
              <a:defRPr/>
            </a:pPr>
            <a:r>
              <a:rPr kumimoji="0" lang="uk-UA" sz="1600" b="1" i="0" u="none" strike="noStrike" kern="1200" cap="none" spc="0" normalizeH="0" baseline="0" noProof="0" dirty="0" smtClean="0">
                <a:ln>
                  <a:noFill/>
                </a:ln>
                <a:solidFill>
                  <a:schemeClr val="tx2">
                    <a:shade val="75000"/>
                  </a:schemeClr>
                </a:solidFill>
                <a:effectLst/>
                <a:uLnTx/>
                <a:uFillTx/>
                <a:latin typeface="+mn-lt"/>
                <a:ea typeface="+mn-ea"/>
                <a:cs typeface="+mn-cs"/>
              </a:rPr>
              <a:t>9. Які країни Ви могли б віднести до » демократичних країн «  і чому? </a:t>
            </a:r>
          </a:p>
          <a:p>
            <a:pPr marL="0" marR="0" lvl="0" indent="0" algn="l" defTabSz="914400" rtl="0" eaLnBrk="1" fontAlgn="auto" latinLnBrk="0" hangingPunct="1">
              <a:lnSpc>
                <a:spcPct val="80000"/>
              </a:lnSpc>
              <a:spcBef>
                <a:spcPct val="20000"/>
              </a:spcBef>
              <a:spcAft>
                <a:spcPts val="0"/>
              </a:spcAft>
              <a:buClr>
                <a:schemeClr val="accent1"/>
              </a:buClr>
              <a:buSzPct val="70000"/>
              <a:buFont typeface="Wingdings 2"/>
              <a:buNone/>
              <a:tabLst/>
              <a:defRPr/>
            </a:pPr>
            <a:r>
              <a:rPr kumimoji="0" lang="uk-UA" sz="1600" b="1" i="0" u="none" strike="noStrike" kern="1200" cap="none" spc="0" normalizeH="0" baseline="0" noProof="0" dirty="0" smtClean="0">
                <a:ln>
                  <a:noFill/>
                </a:ln>
                <a:solidFill>
                  <a:schemeClr val="tx2">
                    <a:shade val="75000"/>
                  </a:schemeClr>
                </a:solidFill>
                <a:effectLst/>
                <a:uLnTx/>
                <a:uFillTx/>
                <a:latin typeface="+mn-lt"/>
                <a:ea typeface="+mn-ea"/>
                <a:cs typeface="+mn-cs"/>
              </a:rPr>
              <a:t>10. Назвіть синоніми до словосполучення » демократична країна «  ( якими ще словами Ви могли б назвати демократичну країну ?) </a:t>
            </a:r>
          </a:p>
          <a:p>
            <a:pPr marL="0" marR="0" lvl="0" indent="0" algn="l" defTabSz="914400" rtl="0" eaLnBrk="1" fontAlgn="auto" latinLnBrk="0" hangingPunct="1">
              <a:lnSpc>
                <a:spcPct val="80000"/>
              </a:lnSpc>
              <a:spcBef>
                <a:spcPct val="20000"/>
              </a:spcBef>
              <a:spcAft>
                <a:spcPts val="0"/>
              </a:spcAft>
              <a:buClr>
                <a:schemeClr val="accent1"/>
              </a:buClr>
              <a:buSzPct val="70000"/>
              <a:buFont typeface="Wingdings 2"/>
              <a:buNone/>
              <a:tabLst/>
              <a:defRPr/>
            </a:pPr>
            <a:r>
              <a:rPr kumimoji="0" lang="uk-UA" sz="1600" b="1" i="0" u="none" strike="noStrike" kern="1200" cap="none" spc="0" normalizeH="0" baseline="0" noProof="0" dirty="0" smtClean="0">
                <a:ln>
                  <a:noFill/>
                </a:ln>
                <a:solidFill>
                  <a:schemeClr val="tx2">
                    <a:shade val="75000"/>
                  </a:schemeClr>
                </a:solidFill>
                <a:effectLst/>
                <a:uLnTx/>
                <a:uFillTx/>
                <a:latin typeface="+mn-lt"/>
                <a:ea typeface="+mn-ea"/>
                <a:cs typeface="+mn-cs"/>
              </a:rPr>
              <a:t>11. Назвіть синоніми до словосполучення » недемократична країна « (. якими ще словами Ви могли б назвати  недемократичну країну ?) </a:t>
            </a:r>
          </a:p>
          <a:p>
            <a:pPr marL="0" marR="0" lvl="0" indent="0" algn="l" defTabSz="914400" rtl="0" eaLnBrk="1" fontAlgn="auto" latinLnBrk="0" hangingPunct="1">
              <a:lnSpc>
                <a:spcPct val="80000"/>
              </a:lnSpc>
              <a:spcBef>
                <a:spcPct val="20000"/>
              </a:spcBef>
              <a:spcAft>
                <a:spcPts val="0"/>
              </a:spcAft>
              <a:buClr>
                <a:schemeClr val="accent1"/>
              </a:buClr>
              <a:buSzPct val="70000"/>
              <a:buFont typeface="Wingdings 2"/>
              <a:buNone/>
              <a:tabLst/>
              <a:defRPr/>
            </a:pPr>
            <a:r>
              <a:rPr kumimoji="0" lang="uk-UA" sz="1600" b="1" i="0" u="none" strike="noStrike" kern="1200" cap="none" spc="0" normalizeH="0" baseline="0" noProof="0" dirty="0" smtClean="0">
                <a:ln>
                  <a:noFill/>
                </a:ln>
                <a:solidFill>
                  <a:schemeClr val="tx2">
                    <a:shade val="75000"/>
                  </a:schemeClr>
                </a:solidFill>
                <a:effectLst/>
                <a:uLnTx/>
                <a:uFillTx/>
                <a:latin typeface="+mn-lt"/>
                <a:ea typeface="+mn-ea"/>
                <a:cs typeface="+mn-cs"/>
              </a:rPr>
              <a:t>12. Ви вперше приїхали в якусь невідому Вам країну. За якими ознаками обстановки Ви б визначили, що це  » демократична країна « або » недемократична країна «? </a:t>
            </a:r>
          </a:p>
          <a:p>
            <a:pPr marL="0" marR="0" lvl="0" indent="0" algn="l" defTabSz="914400" rtl="0" eaLnBrk="1" fontAlgn="auto" latinLnBrk="0" hangingPunct="1">
              <a:lnSpc>
                <a:spcPct val="80000"/>
              </a:lnSpc>
              <a:spcBef>
                <a:spcPct val="20000"/>
              </a:spcBef>
              <a:spcAft>
                <a:spcPts val="0"/>
              </a:spcAft>
              <a:buClr>
                <a:schemeClr val="accent1"/>
              </a:buClr>
              <a:buSzPct val="70000"/>
              <a:buFont typeface="Wingdings 2"/>
              <a:buNone/>
              <a:tabLst/>
              <a:defRPr/>
            </a:pPr>
            <a:r>
              <a:rPr kumimoji="0" lang="uk-UA" sz="1600" b="1" i="0" u="none" strike="noStrike" kern="1200" cap="none" spc="0" normalizeH="0" baseline="0" noProof="0" dirty="0" smtClean="0">
                <a:ln>
                  <a:noFill/>
                </a:ln>
                <a:solidFill>
                  <a:schemeClr val="tx2">
                    <a:shade val="75000"/>
                  </a:schemeClr>
                </a:solidFill>
                <a:effectLst/>
                <a:uLnTx/>
                <a:uFillTx/>
                <a:latin typeface="+mn-lt"/>
                <a:ea typeface="+mn-ea"/>
                <a:cs typeface="+mn-cs"/>
              </a:rPr>
              <a:t>13. Хто і як </a:t>
            </a:r>
            <a:r>
              <a:rPr kumimoji="0" lang="uk-UA" sz="1600" b="1" i="0" u="none" strike="noStrike" kern="1200" cap="none" spc="0" normalizeH="0" baseline="0" noProof="0" dirty="0" err="1" smtClean="0">
                <a:ln>
                  <a:noFill/>
                </a:ln>
                <a:solidFill>
                  <a:schemeClr val="tx2">
                    <a:shade val="75000"/>
                  </a:schemeClr>
                </a:solidFill>
                <a:effectLst/>
                <a:uLnTx/>
                <a:uFillTx/>
                <a:latin typeface="+mn-lt"/>
                <a:ea typeface="+mn-ea"/>
                <a:cs typeface="+mn-cs"/>
              </a:rPr>
              <a:t>.або</a:t>
            </a:r>
            <a:r>
              <a:rPr kumimoji="0" lang="uk-UA" sz="1600" b="1" i="0" u="none" strike="noStrike" kern="1200" cap="none" spc="0" normalizeH="0" baseline="0" noProof="0" dirty="0" smtClean="0">
                <a:ln>
                  <a:noFill/>
                </a:ln>
                <a:solidFill>
                  <a:schemeClr val="tx2">
                    <a:shade val="75000"/>
                  </a:schemeClr>
                </a:solidFill>
                <a:effectLst/>
                <a:uLnTx/>
                <a:uFillTx/>
                <a:latin typeface="+mn-lt"/>
                <a:ea typeface="+mn-ea"/>
                <a:cs typeface="+mn-cs"/>
              </a:rPr>
              <a:t> що перешкоджає свободі в країні? </a:t>
            </a:r>
          </a:p>
          <a:p>
            <a:pPr marL="0" marR="0" lvl="0" indent="0" algn="l" defTabSz="914400" rtl="0" eaLnBrk="1" fontAlgn="auto" latinLnBrk="0" hangingPunct="1">
              <a:lnSpc>
                <a:spcPct val="80000"/>
              </a:lnSpc>
              <a:spcBef>
                <a:spcPct val="20000"/>
              </a:spcBef>
              <a:spcAft>
                <a:spcPts val="0"/>
              </a:spcAft>
              <a:buClr>
                <a:schemeClr val="accent1"/>
              </a:buClr>
              <a:buSzPct val="70000"/>
              <a:buFont typeface="Wingdings 2"/>
              <a:buNone/>
              <a:tabLst/>
              <a:defRPr/>
            </a:pPr>
            <a:r>
              <a:rPr kumimoji="0" lang="uk-UA" sz="1600" b="1" i="0" u="none" strike="noStrike" kern="1200" cap="none" spc="0" normalizeH="0" baseline="0" noProof="0" dirty="0" smtClean="0">
                <a:ln>
                  <a:noFill/>
                </a:ln>
                <a:solidFill>
                  <a:schemeClr val="tx2">
                    <a:shade val="75000"/>
                  </a:schemeClr>
                </a:solidFill>
                <a:effectLst/>
                <a:uLnTx/>
                <a:uFillTx/>
                <a:latin typeface="+mn-lt"/>
                <a:ea typeface="+mn-ea"/>
                <a:cs typeface="+mn-cs"/>
              </a:rPr>
              <a:t>14. Якби Ви були режисером фільму про  » демократичну країну « , то кого б  Ви запросили на роль її   політичного лідера?</a:t>
            </a:r>
            <a:endParaRPr kumimoji="0" lang="ru-RU" sz="1600" b="1" i="0" u="none" strike="noStrike" kern="1200" cap="none" spc="0" normalizeH="0" baseline="0" noProof="0" dirty="0">
              <a:ln>
                <a:noFill/>
              </a:ln>
              <a:solidFill>
                <a:schemeClr val="tx2">
                  <a:shade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340116" y="0"/>
            <a:ext cx="8803884" cy="1754326"/>
          </a:xfrm>
          <a:prstGeom prst="rect">
            <a:avLst/>
          </a:prstGeom>
          <a:noFill/>
        </p:spPr>
        <p:txBody>
          <a:bodyPr wrap="none" lIns="91440" tIns="45720" rIns="91440" bIns="45720">
            <a:spAutoFit/>
          </a:bodyPr>
          <a:lstStyle/>
          <a:p>
            <a:pPr algn="ctr"/>
            <a:r>
              <a:rPr lang="uk-UA"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Класифікація політичних</a:t>
            </a:r>
          </a:p>
          <a:p>
            <a:pPr algn="ctr"/>
            <a:r>
              <a:rPr lang="uk-UA"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систем</a:t>
            </a:r>
            <a:endParaRPr lang="uk-UA"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Прямокутник 4"/>
          <p:cNvSpPr/>
          <p:nvPr/>
        </p:nvSpPr>
        <p:spPr>
          <a:xfrm>
            <a:off x="323528" y="1772816"/>
            <a:ext cx="8820472" cy="1200329"/>
          </a:xfrm>
          <a:prstGeom prst="rect">
            <a:avLst/>
          </a:prstGeom>
        </p:spPr>
        <p:txBody>
          <a:bodyPr wrap="square">
            <a:spAutoFit/>
          </a:bodyPr>
          <a:lstStyle/>
          <a:p>
            <a:pPr>
              <a:lnSpc>
                <a:spcPct val="80000"/>
              </a:lnSpc>
              <a:defRPr/>
            </a:pPr>
            <a:r>
              <a:rPr lang="uk-UA" b="1" dirty="0"/>
              <a:t>Теократія</a:t>
            </a:r>
            <a:r>
              <a:rPr lang="uk-UA" dirty="0"/>
              <a:t> – форма державного правління, при якій політична влада належить духівництву або главі церкви. Цей термін може виглядати новим, а втім йому вже понад дев'ять століть. Його використав ще у І ст. нашої ери історик з Єрусалиму Йосиф Флавій. Класичними прикладами теократичної форми правління є Ватикан і Бруней. Елементи теократії присутні у державному правлінні Ірану.</a:t>
            </a:r>
            <a:endParaRPr lang="uk-UA" b="1" dirty="0"/>
          </a:p>
        </p:txBody>
      </p:sp>
      <p:pic>
        <p:nvPicPr>
          <p:cNvPr id="16386" name="Picture 2" descr="http://im7-tub-ua.yandex.net/i?id=123038414-57-72&amp;n=21"/>
          <p:cNvPicPr>
            <a:picLocks noChangeAspect="1" noChangeArrowheads="1"/>
          </p:cNvPicPr>
          <p:nvPr/>
        </p:nvPicPr>
        <p:blipFill>
          <a:blip r:embed="rId2" cstate="print"/>
          <a:srcRect/>
          <a:stretch>
            <a:fillRect/>
          </a:stretch>
        </p:blipFill>
        <p:spPr bwMode="auto">
          <a:xfrm>
            <a:off x="6012160" y="3356992"/>
            <a:ext cx="2880320" cy="2952328"/>
          </a:xfrm>
          <a:prstGeom prst="rect">
            <a:avLst/>
          </a:prstGeom>
          <a:noFill/>
          <a:scene3d>
            <a:camera prst="isometricOffAxis2Left"/>
            <a:lightRig rig="threePt" dir="t"/>
          </a:scene3d>
        </p:spPr>
      </p:pic>
      <p:pic>
        <p:nvPicPr>
          <p:cNvPr id="16388" name="Picture 4" descr="http://www.thehiddenrecords.com/images/vatican_page3_clip_image004.jpg"/>
          <p:cNvPicPr>
            <a:picLocks noChangeAspect="1" noChangeArrowheads="1"/>
          </p:cNvPicPr>
          <p:nvPr/>
        </p:nvPicPr>
        <p:blipFill>
          <a:blip r:embed="rId3" cstate="print"/>
          <a:srcRect/>
          <a:stretch>
            <a:fillRect/>
          </a:stretch>
        </p:blipFill>
        <p:spPr bwMode="auto">
          <a:xfrm>
            <a:off x="2987824" y="3717032"/>
            <a:ext cx="3216027" cy="2940943"/>
          </a:xfrm>
          <a:prstGeom prst="rect">
            <a:avLst/>
          </a:prstGeom>
          <a:noFill/>
        </p:spPr>
      </p:pic>
      <p:pic>
        <p:nvPicPr>
          <p:cNvPr id="16390" name="Picture 6" descr="http://img155.imageshack.us/img155/8012/josephus.jpg"/>
          <p:cNvPicPr>
            <a:picLocks noChangeAspect="1" noChangeArrowheads="1"/>
          </p:cNvPicPr>
          <p:nvPr/>
        </p:nvPicPr>
        <p:blipFill>
          <a:blip r:embed="rId4" cstate="print"/>
          <a:srcRect/>
          <a:stretch>
            <a:fillRect/>
          </a:stretch>
        </p:blipFill>
        <p:spPr bwMode="auto">
          <a:xfrm>
            <a:off x="251520" y="3140968"/>
            <a:ext cx="2940769" cy="2880320"/>
          </a:xfrm>
          <a:prstGeom prst="rect">
            <a:avLst/>
          </a:prstGeom>
          <a:noFill/>
          <a:scene3d>
            <a:camera prst="isometricOffAxis1Right"/>
            <a:lightRig rig="threePt" dir="t"/>
          </a:scene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0" y="260648"/>
            <a:ext cx="9144000" cy="2308324"/>
          </a:xfrm>
          <a:prstGeom prst="rect">
            <a:avLst/>
          </a:prstGeom>
        </p:spPr>
        <p:txBody>
          <a:bodyPr wrap="square">
            <a:spAutoFit/>
          </a:bodyPr>
          <a:lstStyle/>
          <a:p>
            <a:pPr>
              <a:lnSpc>
                <a:spcPct val="80000"/>
              </a:lnSpc>
              <a:defRPr/>
            </a:pPr>
            <a:r>
              <a:rPr lang="uk-UA" b="1" dirty="0"/>
              <a:t>Тоталітаризм</a:t>
            </a:r>
            <a:r>
              <a:rPr lang="uk-UA" dirty="0"/>
              <a:t> – форма державного правління, що характеризується відсутністю демократичних свобод і повним контролем держави над усіма сферами життя суспільства – економікою, релігією, сім'єю тощо. Тоталітаризм особливо характерний для таких диктаторських режимів XX ст., як гітлерівська Німеччина, сталінський Радянський Союз, франкська Іспанія. Тоталітарні режими прагнули до цілковитого підпорядкування суспільства державі за допомогою монополії на інформацію, пропаганди, офіційної державної ідеології, обов'язкової для громадян, терору таємних служб, однопартійної системи, обов'язкового членства громадян у підконтрольних правлячій партії масових організаціях. У наш час тоталітарна, точніше неототалітарна форма правління характерна для </a:t>
            </a:r>
            <a:r>
              <a:rPr lang="uk-UA" i="1" dirty="0"/>
              <a:t>Корейської Народно-Демократичної Республіки. </a:t>
            </a:r>
            <a:endParaRPr lang="uk-UA" b="1" dirty="0"/>
          </a:p>
        </p:txBody>
      </p:sp>
      <p:pic>
        <p:nvPicPr>
          <p:cNvPr id="15362" name="Picture 2" descr="http://ruconnect.co.uk/wp-content/uploads/2013/03/severnaya-koreya-voennyie-600x450.jpg"/>
          <p:cNvPicPr>
            <a:picLocks noChangeAspect="1" noChangeArrowheads="1"/>
          </p:cNvPicPr>
          <p:nvPr/>
        </p:nvPicPr>
        <p:blipFill>
          <a:blip r:embed="rId2" cstate="print"/>
          <a:srcRect/>
          <a:stretch>
            <a:fillRect/>
          </a:stretch>
        </p:blipFill>
        <p:spPr bwMode="auto">
          <a:xfrm>
            <a:off x="4355976" y="2852936"/>
            <a:ext cx="4490864" cy="3672408"/>
          </a:xfrm>
          <a:prstGeom prst="rect">
            <a:avLst/>
          </a:prstGeom>
          <a:noFill/>
        </p:spPr>
      </p:pic>
      <p:pic>
        <p:nvPicPr>
          <p:cNvPr id="15364" name="Picture 4" descr="http://im5-tub-ua.yandex.net/i?id=45021792-37-72&amp;n=21"/>
          <p:cNvPicPr>
            <a:picLocks noChangeAspect="1" noChangeArrowheads="1"/>
          </p:cNvPicPr>
          <p:nvPr/>
        </p:nvPicPr>
        <p:blipFill>
          <a:blip r:embed="rId3" cstate="print"/>
          <a:srcRect/>
          <a:stretch>
            <a:fillRect/>
          </a:stretch>
        </p:blipFill>
        <p:spPr bwMode="auto">
          <a:xfrm>
            <a:off x="1115616" y="2780928"/>
            <a:ext cx="3168352" cy="259228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179512" y="404664"/>
            <a:ext cx="8784976" cy="1643527"/>
          </a:xfrm>
          <a:prstGeom prst="rect">
            <a:avLst/>
          </a:prstGeom>
        </p:spPr>
        <p:txBody>
          <a:bodyPr wrap="square">
            <a:spAutoFit/>
          </a:bodyPr>
          <a:lstStyle/>
          <a:p>
            <a:pPr>
              <a:lnSpc>
                <a:spcPct val="80000"/>
              </a:lnSpc>
              <a:defRPr/>
            </a:pPr>
            <a:r>
              <a:rPr lang="uk-UA" b="1" dirty="0"/>
              <a:t>Авторитаризм </a:t>
            </a:r>
            <a:r>
              <a:rPr lang="uk-UA" dirty="0"/>
              <a:t>– така форма правління в державі, коли вся влада чи більша частина влади зосереджена в руках однієї особи чи групи осіб. При авторитаризмі роль представницьких органів влади зведено нанівець або занижено. Авторитарне правління характерне для абсолютних монархій (</a:t>
            </a:r>
            <a:r>
              <a:rPr lang="uk-UA" i="1" dirty="0"/>
              <a:t>Саудівська Аравія, Об'єднані Арабські Емірати</a:t>
            </a:r>
            <a:r>
              <a:rPr lang="uk-UA" dirty="0"/>
              <a:t>), військових диктатур (у різні часи: </a:t>
            </a:r>
            <a:r>
              <a:rPr lang="uk-UA" i="1" dirty="0"/>
              <a:t>Аргентина, Уругвай, Чилі, Камбоджа</a:t>
            </a:r>
            <a:r>
              <a:rPr lang="uk-UA" dirty="0"/>
              <a:t>), персональних </a:t>
            </a:r>
            <a:r>
              <a:rPr lang="uk-UA" dirty="0" err="1"/>
              <a:t>тираній</a:t>
            </a:r>
            <a:r>
              <a:rPr lang="uk-UA" dirty="0"/>
              <a:t> (у різні часи: </a:t>
            </a:r>
            <a:r>
              <a:rPr lang="uk-UA" i="1" dirty="0"/>
              <a:t>Гаїті, Нікарагуа, Сомалі</a:t>
            </a:r>
            <a:r>
              <a:rPr lang="uk-UA" dirty="0"/>
              <a:t>), </a:t>
            </a:r>
            <a:r>
              <a:rPr lang="uk-UA" dirty="0" err="1"/>
              <a:t>вождистських</a:t>
            </a:r>
            <a:r>
              <a:rPr lang="uk-UA" dirty="0"/>
              <a:t> режимів (</a:t>
            </a:r>
            <a:r>
              <a:rPr lang="uk-UA" i="1" dirty="0"/>
              <a:t>Лівія, Куба</a:t>
            </a:r>
            <a:r>
              <a:rPr lang="uk-UA" dirty="0"/>
              <a:t>).</a:t>
            </a:r>
          </a:p>
        </p:txBody>
      </p:sp>
      <p:pic>
        <p:nvPicPr>
          <p:cNvPr id="14338" name="Picture 2" descr="http://www.cubanet.org/wp-content/uploads/2013/03/parade1977.jpg"/>
          <p:cNvPicPr>
            <a:picLocks noChangeAspect="1" noChangeArrowheads="1"/>
          </p:cNvPicPr>
          <p:nvPr/>
        </p:nvPicPr>
        <p:blipFill>
          <a:blip r:embed="rId2" cstate="print"/>
          <a:srcRect/>
          <a:stretch>
            <a:fillRect/>
          </a:stretch>
        </p:blipFill>
        <p:spPr bwMode="auto">
          <a:xfrm>
            <a:off x="395536" y="2276872"/>
            <a:ext cx="8280920" cy="432435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395536" y="908720"/>
            <a:ext cx="8208912" cy="3416320"/>
          </a:xfrm>
          <a:prstGeom prst="rect">
            <a:avLst/>
          </a:prstGeom>
        </p:spPr>
        <p:txBody>
          <a:bodyPr wrap="square">
            <a:spAutoFit/>
          </a:bodyPr>
          <a:lstStyle/>
          <a:p>
            <a:r>
              <a:rPr lang="uk-UA" b="1" dirty="0" smtClean="0"/>
              <a:t>Демократія</a:t>
            </a:r>
            <a:r>
              <a:rPr lang="uk-UA" dirty="0" smtClean="0"/>
              <a:t> – це форма правління в державі, що ґрунтується на визнанні народу джерелом влади. Демократична форма правління сформувалася ще в Давній Греції. Але у той час рабів і чужоземців не включали до громадян, тобто до народу країни. Те ж саме стосується і деяких середньовічних держав, які називалися демократіями, але при цьому досить велику частину суспільства не відносили до народу, представники якого мали право голосу. Тому часто вживаються такі поняття, як "рабовласницька демократія", "феодальна демократія", "буржуазна демократія", "соціалістична демократія" тощо. У сучасному світі досить часто змішуються поняття "демократії" (народовладдя) з її конкретним проявом – формою державної влади, нині найбільш поширеною у країнах із ринковою та змішаною економікою, зокрема, у США та країнах Західної Європи. </a:t>
            </a:r>
            <a:endParaRPr lang="uk-UA" dirty="0"/>
          </a:p>
        </p:txBody>
      </p:sp>
      <p:sp>
        <p:nvSpPr>
          <p:cNvPr id="3" name="Прямокутник 2"/>
          <p:cNvSpPr/>
          <p:nvPr/>
        </p:nvSpPr>
        <p:spPr>
          <a:xfrm>
            <a:off x="683568" y="0"/>
            <a:ext cx="4572000" cy="923330"/>
          </a:xfrm>
          <a:prstGeom prst="rect">
            <a:avLst/>
          </a:prstGeom>
        </p:spPr>
        <p:txBody>
          <a:bodyPr>
            <a:spAutoFit/>
          </a:bodyPr>
          <a:lstStyle/>
          <a:p>
            <a:r>
              <a:rPr lang="uk-UA" b="1" dirty="0" smtClean="0">
                <a:solidFill>
                  <a:schemeClr val="accent2">
                    <a:lumMod val="75000"/>
                  </a:schemeClr>
                </a:solidFill>
              </a:rPr>
              <a:t>Епіграф</a:t>
            </a:r>
            <a:r>
              <a:rPr lang="uk-UA" dirty="0" smtClean="0">
                <a:solidFill>
                  <a:schemeClr val="accent2">
                    <a:lumMod val="75000"/>
                  </a:schemeClr>
                </a:solidFill>
              </a:rPr>
              <a:t>: </a:t>
            </a:r>
            <a:r>
              <a:rPr lang="uk-UA" i="1" dirty="0" smtClean="0">
                <a:solidFill>
                  <a:schemeClr val="accent2">
                    <a:lumMod val="75000"/>
                  </a:schemeClr>
                </a:solidFill>
              </a:rPr>
              <a:t>Демократія — це ім’я, яке дають народу, коли потребують його</a:t>
            </a:r>
            <a:r>
              <a:rPr lang="uk-UA" dirty="0" smtClean="0">
                <a:solidFill>
                  <a:schemeClr val="accent2">
                    <a:lumMod val="75000"/>
                  </a:schemeClr>
                </a:solidFill>
              </a:rPr>
              <a:t>.</a:t>
            </a:r>
          </a:p>
          <a:p>
            <a:r>
              <a:rPr lang="uk-UA" b="1" i="1" dirty="0" smtClean="0">
                <a:solidFill>
                  <a:schemeClr val="accent2">
                    <a:lumMod val="75000"/>
                  </a:schemeClr>
                </a:solidFill>
              </a:rPr>
              <a:t> Робер  де Флер</a:t>
            </a:r>
            <a:r>
              <a:rPr lang="uk-UA" dirty="0" smtClean="0">
                <a:solidFill>
                  <a:schemeClr val="accent2">
                    <a:lumMod val="75000"/>
                  </a:schemeClr>
                </a:solidFill>
              </a:rPr>
              <a:t> </a:t>
            </a:r>
            <a:endParaRPr lang="uk-UA" b="1" dirty="0">
              <a:solidFill>
                <a:schemeClr val="accent2">
                  <a:lumMod val="75000"/>
                </a:schemeClr>
              </a:solidFill>
            </a:endParaRPr>
          </a:p>
        </p:txBody>
      </p:sp>
      <p:pic>
        <p:nvPicPr>
          <p:cNvPr id="13314" name="Picture 2" descr="http://www.horrorcrime.com/arte_e_storia_2009/aaaa_immagini_1/ancient-athens-3.jpg"/>
          <p:cNvPicPr>
            <a:picLocks noChangeAspect="1" noChangeArrowheads="1"/>
          </p:cNvPicPr>
          <p:nvPr/>
        </p:nvPicPr>
        <p:blipFill>
          <a:blip r:embed="rId2" cstate="print"/>
          <a:srcRect/>
          <a:stretch>
            <a:fillRect/>
          </a:stretch>
        </p:blipFill>
        <p:spPr bwMode="auto">
          <a:xfrm>
            <a:off x="2267744" y="4005064"/>
            <a:ext cx="5400600" cy="285293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0" y="404664"/>
            <a:ext cx="6186309" cy="4247317"/>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uk-UA" b="1" i="1" u="none" strike="noStrike" cap="none" normalizeH="0" baseline="0" dirty="0" smtClean="0">
                <a:ln>
                  <a:noFill/>
                </a:ln>
                <a:solidFill>
                  <a:schemeClr val="accent6">
                    <a:lumMod val="50000"/>
                  </a:schemeClr>
                </a:solidFill>
                <a:effectLst/>
                <a:latin typeface="Tahoma" pitchFamily="34" charset="0"/>
                <a:ea typeface="Times New Roman" pitchFamily="18" charset="0"/>
                <a:cs typeface="Tahoma" pitchFamily="34" charset="0"/>
              </a:rPr>
              <a:t>Характерні ознаки демократії:</a:t>
            </a:r>
            <a:endParaRPr kumimoji="0" lang="uk-UA" b="0" i="0" u="none" strike="noStrike" cap="none" normalizeH="0" baseline="0" dirty="0" smtClean="0">
              <a:ln>
                <a:noFill/>
              </a:ln>
              <a:solidFill>
                <a:schemeClr val="accent6">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uk-UA" b="0" i="0" u="none" strike="noStrike" cap="none" normalizeH="0" baseline="0" dirty="0" smtClean="0">
                <a:ln>
                  <a:noFill/>
                </a:ln>
                <a:solidFill>
                  <a:schemeClr val="accent4">
                    <a:lumMod val="50000"/>
                  </a:schemeClr>
                </a:solidFill>
                <a:effectLst/>
                <a:latin typeface="Tahoma" pitchFamily="34" charset="0"/>
                <a:ea typeface="Times New Roman" pitchFamily="18" charset="0"/>
                <a:cs typeface="Tahoma" pitchFamily="34" charset="0"/>
              </a:rPr>
              <a:t>народ </a:t>
            </a:r>
            <a:r>
              <a:rPr kumimoji="0" lang="uk-UA" b="0" i="0" u="none" strike="noStrike" cap="none" normalizeH="0" baseline="0" dirty="0" smtClean="0">
                <a:ln>
                  <a:noFill/>
                </a:ln>
                <a:solidFill>
                  <a:schemeClr val="accent4">
                    <a:lumMod val="50000"/>
                  </a:schemeClr>
                </a:solidFill>
                <a:effectLst/>
                <a:latin typeface="Calibri"/>
                <a:ea typeface="Times New Roman" pitchFamily="18" charset="0"/>
                <a:cs typeface="Tahoma" pitchFamily="34" charset="0"/>
              </a:rPr>
              <a:t>—</a:t>
            </a:r>
            <a:r>
              <a:rPr kumimoji="0" lang="uk-UA" b="0" i="0" u="none" strike="noStrike" cap="none" normalizeH="0" baseline="0" dirty="0" smtClean="0">
                <a:ln>
                  <a:noFill/>
                </a:ln>
                <a:solidFill>
                  <a:schemeClr val="accent4">
                    <a:lumMod val="50000"/>
                  </a:schemeClr>
                </a:solidFill>
                <a:effectLst/>
                <a:latin typeface="Tahoma" pitchFamily="34" charset="0"/>
                <a:ea typeface="Times New Roman" pitchFamily="18" charset="0"/>
                <a:cs typeface="Tahoma" pitchFamily="34" charset="0"/>
              </a:rPr>
              <a:t> джерело влади;</a:t>
            </a:r>
            <a:endParaRPr kumimoji="0" lang="uk-UA" b="0" i="0" u="none" strike="noStrike" cap="none" normalizeH="0" baseline="0" dirty="0" smtClean="0">
              <a:ln>
                <a:noFill/>
              </a:ln>
              <a:solidFill>
                <a:schemeClr val="accent4">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uk-UA" b="0" i="0" u="none" strike="noStrike" cap="none" normalizeH="0" baseline="0" dirty="0" smtClean="0">
                <a:ln>
                  <a:noFill/>
                </a:ln>
                <a:solidFill>
                  <a:schemeClr val="accent4">
                    <a:lumMod val="50000"/>
                  </a:schemeClr>
                </a:solidFill>
                <a:effectLst/>
                <a:latin typeface="Tahoma" pitchFamily="34" charset="0"/>
                <a:ea typeface="Times New Roman" pitchFamily="18" charset="0"/>
                <a:cs typeface="Tahoma" pitchFamily="34" charset="0"/>
              </a:rPr>
              <a:t>поділ влади (законодавча, виконавча, судова);</a:t>
            </a:r>
            <a:endParaRPr kumimoji="0" lang="uk-UA" b="0" i="0" u="none" strike="noStrike" cap="none" normalizeH="0" baseline="0" dirty="0" smtClean="0">
              <a:ln>
                <a:noFill/>
              </a:ln>
              <a:solidFill>
                <a:schemeClr val="accent4">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uk-UA" b="0" i="0" u="none" strike="noStrike" cap="none" normalizeH="0" baseline="0" dirty="0" smtClean="0">
                <a:ln>
                  <a:noFill/>
                </a:ln>
                <a:solidFill>
                  <a:schemeClr val="accent4">
                    <a:lumMod val="50000"/>
                  </a:schemeClr>
                </a:solidFill>
                <a:effectLst/>
                <a:latin typeface="Tahoma" pitchFamily="34" charset="0"/>
                <a:ea typeface="Times New Roman" pitchFamily="18" charset="0"/>
                <a:cs typeface="Tahoma" pitchFamily="34" charset="0"/>
              </a:rPr>
              <a:t>правова держава;</a:t>
            </a:r>
            <a:endParaRPr kumimoji="0" lang="uk-UA" b="0" i="0" u="none" strike="noStrike" cap="none" normalizeH="0" baseline="0" dirty="0" smtClean="0">
              <a:ln>
                <a:noFill/>
              </a:ln>
              <a:solidFill>
                <a:schemeClr val="accent4">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uk-UA" b="0" i="0" u="none" strike="noStrike" cap="none" normalizeH="0" baseline="0" dirty="0" smtClean="0">
                <a:ln>
                  <a:noFill/>
                </a:ln>
                <a:solidFill>
                  <a:schemeClr val="accent4">
                    <a:lumMod val="50000"/>
                  </a:schemeClr>
                </a:solidFill>
                <a:effectLst/>
                <a:latin typeface="Tahoma" pitchFamily="34" charset="0"/>
                <a:ea typeface="Times New Roman" pitchFamily="18" charset="0"/>
                <a:cs typeface="Tahoma" pitchFamily="34" charset="0"/>
              </a:rPr>
              <a:t>права особистості закріплені законом і гарантовані;</a:t>
            </a:r>
            <a:endParaRPr kumimoji="0" lang="uk-UA" b="0" i="0" u="none" strike="noStrike" cap="none" normalizeH="0" baseline="0" dirty="0" smtClean="0">
              <a:ln>
                <a:noFill/>
              </a:ln>
              <a:solidFill>
                <a:schemeClr val="accent4">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uk-UA" b="0" i="0" u="none" strike="noStrike" cap="none" normalizeH="0" baseline="0" dirty="0" smtClean="0">
                <a:ln>
                  <a:noFill/>
                </a:ln>
                <a:solidFill>
                  <a:schemeClr val="accent4">
                    <a:lumMod val="50000"/>
                  </a:schemeClr>
                </a:solidFill>
                <a:effectLst/>
                <a:latin typeface="Tahoma" pitchFamily="34" charset="0"/>
                <a:ea typeface="Times New Roman" pitchFamily="18" charset="0"/>
                <a:cs typeface="Tahoma" pitchFamily="34" charset="0"/>
              </a:rPr>
              <a:t>громадянське суспільство;</a:t>
            </a:r>
            <a:endParaRPr kumimoji="0" lang="uk-UA" b="0" i="0" u="none" strike="noStrike" cap="none" normalizeH="0" baseline="0" dirty="0" smtClean="0">
              <a:ln>
                <a:noFill/>
              </a:ln>
              <a:solidFill>
                <a:schemeClr val="accent4">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uk-UA" b="0" i="0" u="none" strike="noStrike" cap="none" normalizeH="0" baseline="0" dirty="0" smtClean="0">
                <a:ln>
                  <a:noFill/>
                </a:ln>
                <a:solidFill>
                  <a:schemeClr val="accent4">
                    <a:lumMod val="50000"/>
                  </a:schemeClr>
                </a:solidFill>
                <a:effectLst/>
                <a:latin typeface="Tahoma" pitchFamily="34" charset="0"/>
                <a:ea typeface="Times New Roman" pitchFamily="18" charset="0"/>
                <a:cs typeface="Tahoma" pitchFamily="34" charset="0"/>
              </a:rPr>
              <a:t>демократичні вибори до органів державної влади;</a:t>
            </a:r>
            <a:endParaRPr kumimoji="0" lang="uk-UA" b="0" i="0" u="none" strike="noStrike" cap="none" normalizeH="0" baseline="0" dirty="0" smtClean="0">
              <a:ln>
                <a:noFill/>
              </a:ln>
              <a:solidFill>
                <a:schemeClr val="accent4">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uk-UA" b="0" i="0" u="none" strike="noStrike" cap="none" normalizeH="0" baseline="0" dirty="0" smtClean="0">
                <a:ln>
                  <a:noFill/>
                </a:ln>
                <a:solidFill>
                  <a:schemeClr val="accent4">
                    <a:lumMod val="50000"/>
                  </a:schemeClr>
                </a:solidFill>
                <a:effectLst/>
                <a:latin typeface="Tahoma" pitchFamily="34" charset="0"/>
                <a:ea typeface="Times New Roman" pitchFamily="18" charset="0"/>
                <a:cs typeface="Tahoma" pitchFamily="34" charset="0"/>
              </a:rPr>
              <a:t>політичний плюралізм;</a:t>
            </a:r>
            <a:endParaRPr kumimoji="0" lang="uk-UA" b="0" i="0" u="none" strike="noStrike" cap="none" normalizeH="0" baseline="0" dirty="0" smtClean="0">
              <a:ln>
                <a:noFill/>
              </a:ln>
              <a:solidFill>
                <a:schemeClr val="accent4">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uk-UA" b="0" i="0" u="none" strike="noStrike" cap="none" normalizeH="0" baseline="0" dirty="0" smtClean="0">
                <a:ln>
                  <a:noFill/>
                </a:ln>
                <a:solidFill>
                  <a:schemeClr val="accent4">
                    <a:lumMod val="50000"/>
                  </a:schemeClr>
                </a:solidFill>
                <a:effectLst/>
                <a:latin typeface="Tahoma" pitchFamily="34" charset="0"/>
                <a:ea typeface="Times New Roman" pitchFamily="18" charset="0"/>
                <a:cs typeface="Tahoma" pitchFamily="34" charset="0"/>
              </a:rPr>
              <a:t>конкурентна багатопартійна система;</a:t>
            </a:r>
            <a:endParaRPr kumimoji="0" lang="uk-UA" b="0" i="0" u="none" strike="noStrike" cap="none" normalizeH="0" baseline="0" dirty="0" smtClean="0">
              <a:ln>
                <a:noFill/>
              </a:ln>
              <a:solidFill>
                <a:schemeClr val="accent4">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uk-UA" b="0" i="0" u="none" strike="noStrike" cap="none" normalizeH="0" baseline="0" dirty="0" smtClean="0">
                <a:ln>
                  <a:noFill/>
                </a:ln>
                <a:solidFill>
                  <a:schemeClr val="accent4">
                    <a:lumMod val="50000"/>
                  </a:schemeClr>
                </a:solidFill>
                <a:effectLst/>
                <a:latin typeface="Tahoma" pitchFamily="34" charset="0"/>
                <a:ea typeface="Times New Roman" pitchFamily="18" charset="0"/>
                <a:cs typeface="Tahoma" pitchFamily="34" charset="0"/>
              </a:rPr>
              <a:t>легальна опозиція;</a:t>
            </a:r>
            <a:endParaRPr kumimoji="0" lang="uk-UA" b="0" i="0" u="none" strike="noStrike" cap="none" normalizeH="0" baseline="0" dirty="0" smtClean="0">
              <a:ln>
                <a:noFill/>
              </a:ln>
              <a:solidFill>
                <a:schemeClr val="accent4">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uk-UA" b="0" i="0" u="none" strike="noStrike" cap="none" normalizeH="0" baseline="0" dirty="0" smtClean="0">
                <a:ln>
                  <a:noFill/>
                </a:ln>
                <a:solidFill>
                  <a:schemeClr val="accent4">
                    <a:lumMod val="50000"/>
                  </a:schemeClr>
                </a:solidFill>
                <a:effectLst/>
                <a:latin typeface="Tahoma" pitchFamily="34" charset="0"/>
                <a:ea typeface="Times New Roman" pitchFamily="18" charset="0"/>
                <a:cs typeface="Tahoma" pitchFamily="34" charset="0"/>
              </a:rPr>
              <a:t>ЗМІ вільні від цензури;</a:t>
            </a:r>
            <a:endParaRPr kumimoji="0" lang="uk-UA" b="0" i="0" u="none" strike="noStrike" cap="none" normalizeH="0" baseline="0" dirty="0" smtClean="0">
              <a:ln>
                <a:noFill/>
              </a:ln>
              <a:solidFill>
                <a:schemeClr val="accent4">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uk-UA" b="0" i="0" u="none" strike="noStrike" cap="none" normalizeH="0" baseline="0" dirty="0" smtClean="0">
                <a:ln>
                  <a:noFill/>
                </a:ln>
                <a:solidFill>
                  <a:schemeClr val="accent4">
                    <a:lumMod val="50000"/>
                  </a:schemeClr>
                </a:solidFill>
                <a:effectLst/>
                <a:latin typeface="Tahoma" pitchFamily="34" charset="0"/>
                <a:ea typeface="Times New Roman" pitchFamily="18" charset="0"/>
                <a:cs typeface="Tahoma" pitchFamily="34" charset="0"/>
              </a:rPr>
              <a:t>дії армії і спецслужб регулюються й обмежені законом;</a:t>
            </a:r>
            <a:endParaRPr kumimoji="0" lang="uk-UA" b="0" i="0" u="none" strike="noStrike" cap="none" normalizeH="0" baseline="0" dirty="0" smtClean="0">
              <a:ln>
                <a:noFill/>
              </a:ln>
              <a:solidFill>
                <a:schemeClr val="accent4">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uk-UA" b="0" i="0" u="none" strike="noStrike" cap="none" normalizeH="0" baseline="0" dirty="0" smtClean="0">
                <a:ln>
                  <a:noFill/>
                </a:ln>
                <a:solidFill>
                  <a:schemeClr val="accent4">
                    <a:lumMod val="50000"/>
                  </a:schemeClr>
                </a:solidFill>
                <a:effectLst/>
                <a:latin typeface="Tahoma" pitchFamily="34" charset="0"/>
                <a:ea typeface="Times New Roman" pitchFamily="18" charset="0"/>
                <a:cs typeface="Tahoma" pitchFamily="34" charset="0"/>
              </a:rPr>
              <a:t>підтримання правопорядку </a:t>
            </a:r>
            <a:r>
              <a:rPr kumimoji="0" lang="uk-UA" b="0" i="0" u="none" strike="noStrike" cap="none" normalizeH="0" baseline="0" dirty="0" smtClean="0">
                <a:ln>
                  <a:noFill/>
                </a:ln>
                <a:solidFill>
                  <a:schemeClr val="accent4">
                    <a:lumMod val="50000"/>
                  </a:schemeClr>
                </a:solidFill>
                <a:effectLst/>
                <a:latin typeface="Calibri"/>
                <a:ea typeface="Times New Roman" pitchFamily="18" charset="0"/>
                <a:cs typeface="Tahoma" pitchFamily="34" charset="0"/>
              </a:rPr>
              <a:t>—</a:t>
            </a:r>
            <a:r>
              <a:rPr kumimoji="0" lang="uk-UA" b="0" i="0" u="none" strike="noStrike" cap="none" normalizeH="0" baseline="0" dirty="0" smtClean="0">
                <a:ln>
                  <a:noFill/>
                </a:ln>
                <a:solidFill>
                  <a:schemeClr val="accent4">
                    <a:lumMod val="50000"/>
                  </a:schemeClr>
                </a:solidFill>
                <a:effectLst/>
                <a:latin typeface="Tahoma" pitchFamily="34" charset="0"/>
                <a:ea typeface="Times New Roman" pitchFamily="18" charset="0"/>
                <a:cs typeface="Tahoma" pitchFamily="34" charset="0"/>
              </a:rPr>
              <a:t> функції міліції та суду;</a:t>
            </a:r>
            <a:endParaRPr kumimoji="0" lang="uk-UA" b="0" i="0" u="none" strike="noStrike" cap="none" normalizeH="0" baseline="0" dirty="0" smtClean="0">
              <a:ln>
                <a:noFill/>
              </a:ln>
              <a:solidFill>
                <a:schemeClr val="accent4">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uk-UA" b="0" i="0" u="none" strike="noStrike" cap="none" normalizeH="0" baseline="0" dirty="0" smtClean="0">
                <a:ln>
                  <a:noFill/>
                </a:ln>
                <a:solidFill>
                  <a:schemeClr val="accent4">
                    <a:lumMod val="50000"/>
                  </a:schemeClr>
                </a:solidFill>
                <a:effectLst/>
                <a:latin typeface="Tahoma" pitchFamily="34" charset="0"/>
                <a:ea typeface="Times New Roman" pitchFamily="18" charset="0"/>
                <a:cs typeface="Tahoma" pitchFamily="34" charset="0"/>
              </a:rPr>
              <a:t>відсутність офіційної ідеології;</a:t>
            </a:r>
            <a:endParaRPr kumimoji="0" lang="uk-UA" b="0" i="0" u="none" strike="noStrike" cap="none" normalizeH="0" baseline="0" dirty="0" smtClean="0">
              <a:ln>
                <a:noFill/>
              </a:ln>
              <a:solidFill>
                <a:schemeClr val="accent4">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uk-UA" b="0" i="0" u="none" strike="noStrike" cap="none" normalizeH="0" baseline="0" dirty="0" smtClean="0">
                <a:ln>
                  <a:noFill/>
                </a:ln>
                <a:solidFill>
                  <a:schemeClr val="accent4">
                    <a:lumMod val="50000"/>
                  </a:schemeClr>
                </a:solidFill>
                <a:effectLst/>
                <a:latin typeface="Tahoma" pitchFamily="34" charset="0"/>
                <a:ea typeface="Times New Roman" pitchFamily="18" charset="0"/>
                <a:cs typeface="Tahoma" pitchFamily="34" charset="0"/>
              </a:rPr>
              <a:t>церква відокремлена від держави.</a:t>
            </a:r>
            <a:endParaRPr kumimoji="0" lang="uk-UA" b="0" i="0" u="none" strike="noStrike" cap="none" normalizeH="0" baseline="0" dirty="0" smtClean="0">
              <a:ln>
                <a:noFill/>
              </a:ln>
              <a:solidFill>
                <a:schemeClr val="accent4">
                  <a:lumMod val="50000"/>
                </a:schemeClr>
              </a:solidFill>
              <a:effectLst/>
              <a:latin typeface="Arial" pitchFamily="34" charset="0"/>
              <a:cs typeface="Arial" pitchFamily="34" charset="0"/>
            </a:endParaRPr>
          </a:p>
        </p:txBody>
      </p:sp>
      <p:pic>
        <p:nvPicPr>
          <p:cNvPr id="11267" name="Picture 3" descr="http://www.sm.cominformua.com/media/k2/items/cache/fe9f389134b872478c99a836d55de88e_XL.jpg"/>
          <p:cNvPicPr>
            <a:picLocks noChangeAspect="1" noChangeArrowheads="1"/>
          </p:cNvPicPr>
          <p:nvPr/>
        </p:nvPicPr>
        <p:blipFill>
          <a:blip r:embed="rId2" cstate="print"/>
          <a:srcRect/>
          <a:stretch>
            <a:fillRect/>
          </a:stretch>
        </p:blipFill>
        <p:spPr bwMode="auto">
          <a:xfrm>
            <a:off x="6084168" y="2420888"/>
            <a:ext cx="2915816" cy="4437112"/>
          </a:xfrm>
          <a:prstGeom prst="rect">
            <a:avLst/>
          </a:prstGeom>
          <a:noFill/>
          <a:scene3d>
            <a:camera prst="isometricOffAxis2Left"/>
            <a:lightRig rig="threePt" dir="t"/>
          </a:scene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395536" y="260648"/>
            <a:ext cx="8352928"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uk-UA" b="1" dirty="0" smtClean="0">
                <a:solidFill>
                  <a:srgbClr val="C00000"/>
                </a:solidFill>
              </a:rPr>
              <a:t>Головними ознаками демократичного всевладдя є виборність органів влади, поділ державної влади на три гілки – законодавчу, виконавчу та судову, підпорядкування меншості більшості, захист прав меншості, наявність політичних прав і свобод.</a:t>
            </a:r>
            <a:endParaRPr lang="uk-UA" b="1" dirty="0">
              <a:solidFill>
                <a:srgbClr val="C00000"/>
              </a:solidFill>
            </a:endParaRPr>
          </a:p>
        </p:txBody>
      </p:sp>
      <p:graphicFrame>
        <p:nvGraphicFramePr>
          <p:cNvPr id="3" name="Схема 2"/>
          <p:cNvGraphicFramePr/>
          <p:nvPr/>
        </p:nvGraphicFramePr>
        <p:xfrm>
          <a:off x="1403648" y="170080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365635" y="0"/>
            <a:ext cx="8778365" cy="341632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b="1" i="1" u="none" strike="noStrike" cap="none" normalizeH="0" baseline="0" dirty="0" smtClean="0">
                <a:ln>
                  <a:noFill/>
                </a:ln>
                <a:solidFill>
                  <a:srgbClr val="C00000"/>
                </a:solidFill>
                <a:effectLst/>
                <a:latin typeface="Tahoma" pitchFamily="34" charset="0"/>
                <a:ea typeface="Times New Roman" pitchFamily="18" charset="0"/>
                <a:cs typeface="Tahoma" pitchFamily="34" charset="0"/>
              </a:rPr>
              <a:t>Політична участь</a:t>
            </a:r>
            <a:r>
              <a:rPr kumimoji="0" lang="uk-UA" b="0" i="0" u="none" strike="noStrike" cap="none" normalizeH="0" baseline="0" dirty="0" smtClean="0">
                <a:ln>
                  <a:noFill/>
                </a:ln>
                <a:solidFill>
                  <a:srgbClr val="333333"/>
                </a:solidFill>
                <a:effectLst/>
                <a:latin typeface="Calibri"/>
                <a:ea typeface="Times New Roman" pitchFamily="18" charset="0"/>
                <a:cs typeface="Tahoma" pitchFamily="34" charset="0"/>
              </a:rPr>
              <a:t> —</a:t>
            </a:r>
            <a:r>
              <a:rPr kumimoji="0" lang="uk-UA" b="0" i="0" u="none" strike="noStrike" cap="none" normalizeH="0" baseline="0" dirty="0" smtClean="0">
                <a:ln>
                  <a:noFill/>
                </a:ln>
                <a:solidFill>
                  <a:srgbClr val="333333"/>
                </a:solidFill>
                <a:effectLst/>
                <a:latin typeface="Tahoma" pitchFamily="34" charset="0"/>
                <a:ea typeface="Times New Roman" pitchFamily="18" charset="0"/>
                <a:cs typeface="Tahoma" pitchFamily="34" charset="0"/>
              </a:rPr>
              <a:t> дії громадянина, що мають на меті вплинути</a:t>
            </a:r>
          </a:p>
          <a:p>
            <a:pPr lvl="0" fontAlgn="base">
              <a:spcBef>
                <a:spcPct val="0"/>
              </a:spcBef>
              <a:spcAft>
                <a:spcPct val="0"/>
              </a:spcAft>
            </a:pPr>
            <a:r>
              <a:rPr kumimoji="0" lang="uk-UA" b="0" i="0" u="none" strike="noStrike" cap="none" normalizeH="0" baseline="0" dirty="0" smtClean="0">
                <a:ln>
                  <a:noFill/>
                </a:ln>
                <a:solidFill>
                  <a:srgbClr val="333333"/>
                </a:solidFill>
                <a:effectLst/>
                <a:latin typeface="Tahoma" pitchFamily="34" charset="0"/>
                <a:ea typeface="Times New Roman" pitchFamily="18" charset="0"/>
                <a:cs typeface="Tahoma" pitchFamily="34" charset="0"/>
              </a:rPr>
              <a:t> на прийняття і реалізацію державних рішень, вибір представників до інститутів</a:t>
            </a:r>
          </a:p>
          <a:p>
            <a:r>
              <a:rPr kumimoji="0" lang="uk-UA" b="0" i="0" u="none" strike="noStrike" cap="none" normalizeH="0" baseline="0" dirty="0" smtClean="0">
                <a:ln>
                  <a:noFill/>
                </a:ln>
                <a:solidFill>
                  <a:srgbClr val="333333"/>
                </a:solidFill>
                <a:effectLst/>
                <a:latin typeface="Tahoma" pitchFamily="34" charset="0"/>
                <a:ea typeface="Times New Roman" pitchFamily="18" charset="0"/>
                <a:cs typeface="Tahoma" pitchFamily="34" charset="0"/>
              </a:rPr>
              <a:t> влади, залучення членів суспільства в політичний процес.</a:t>
            </a:r>
          </a:p>
          <a:p>
            <a:r>
              <a:rPr lang="uk-UA" b="1" dirty="0" smtClean="0"/>
              <a:t>Політична </a:t>
            </a:r>
            <a:r>
              <a:rPr lang="uk-UA" b="1" dirty="0"/>
              <a:t>участь буває </a:t>
            </a:r>
            <a:endParaRPr lang="uk-UA" b="1" dirty="0" smtClean="0"/>
          </a:p>
          <a:p>
            <a:r>
              <a:rPr lang="uk-UA" b="1" dirty="0" smtClean="0"/>
              <a:t>опосередкованою </a:t>
            </a:r>
            <a:r>
              <a:rPr lang="uk-UA" b="1" dirty="0"/>
              <a:t>(представницькою) і безпосередньою (прямою).</a:t>
            </a:r>
          </a:p>
          <a:p>
            <a:r>
              <a:rPr lang="uk-UA" b="1" dirty="0"/>
              <a:t>Опосередковану участь здійснюють через обраних представників.</a:t>
            </a:r>
          </a:p>
          <a:p>
            <a:r>
              <a:rPr lang="uk-UA" b="1" dirty="0"/>
              <a:t>Безпосередня:</a:t>
            </a:r>
          </a:p>
          <a:p>
            <a:r>
              <a:rPr lang="uk-UA" b="1" dirty="0"/>
              <a:t>•         участь у діяльності політичних партій;</a:t>
            </a:r>
          </a:p>
          <a:p>
            <a:r>
              <a:rPr lang="uk-UA" b="1" dirty="0"/>
              <a:t>•         звернення та листи, зустрічі з політичними діячами;</a:t>
            </a:r>
          </a:p>
          <a:p>
            <a:r>
              <a:rPr lang="uk-UA" b="1" dirty="0"/>
              <a:t>•         участь у мітингах; участь у виборах.</a:t>
            </a:r>
          </a:p>
          <a:p>
            <a:pPr fontAlgn="base">
              <a:spcBef>
                <a:spcPct val="0"/>
              </a:spcBef>
              <a:spcAft>
                <a:spcPct val="0"/>
              </a:spcAft>
            </a:pPr>
            <a:endParaRPr kumimoji="0" lang="uk-UA" b="0" i="0" u="none" strike="noStrike" cap="none" normalizeH="0" baseline="0" dirty="0" smtClean="0">
              <a:ln>
                <a:noFill/>
              </a:ln>
              <a:solidFill>
                <a:schemeClr val="tx1"/>
              </a:solidFill>
              <a:effectLst/>
              <a:latin typeface="Arial" pitchFamily="34" charset="0"/>
              <a:cs typeface="Arial" pitchFamily="34" charset="0"/>
            </a:endParaRPr>
          </a:p>
          <a:p>
            <a:pPr lvl="0" fontAlgn="base">
              <a:spcBef>
                <a:spcPct val="0"/>
              </a:spcBef>
              <a:spcAft>
                <a:spcPct val="0"/>
              </a:spcAft>
            </a:pPr>
            <a:endParaRPr kumimoji="0" lang="uk-UA" b="0" i="0" u="none" strike="noStrike" cap="none" normalizeH="0" baseline="0" dirty="0" smtClean="0">
              <a:ln>
                <a:noFill/>
              </a:ln>
              <a:solidFill>
                <a:srgbClr val="333333"/>
              </a:solidFill>
              <a:effectLst/>
              <a:latin typeface="Tahoma" pitchFamily="34" charset="0"/>
              <a:ea typeface="Times New Roman" pitchFamily="18" charset="0"/>
              <a:cs typeface="Tahoma" pitchFamily="34" charset="0"/>
            </a:endParaRPr>
          </a:p>
        </p:txBody>
      </p:sp>
      <p:pic>
        <p:nvPicPr>
          <p:cNvPr id="10243" name="Picture 3" descr="http://im8-tub-ua.yandex.net/i?id=233545555-47-72&amp;n=21"/>
          <p:cNvPicPr>
            <a:picLocks noChangeAspect="1" noChangeArrowheads="1"/>
          </p:cNvPicPr>
          <p:nvPr/>
        </p:nvPicPr>
        <p:blipFill>
          <a:blip r:embed="rId2" cstate="print"/>
          <a:srcRect/>
          <a:stretch>
            <a:fillRect/>
          </a:stretch>
        </p:blipFill>
        <p:spPr bwMode="auto">
          <a:xfrm>
            <a:off x="323528" y="2924944"/>
            <a:ext cx="2575173" cy="3024336"/>
          </a:xfrm>
          <a:prstGeom prst="rect">
            <a:avLst/>
          </a:prstGeom>
          <a:noFill/>
        </p:spPr>
      </p:pic>
      <p:pic>
        <p:nvPicPr>
          <p:cNvPr id="10245" name="Picture 5" descr="http://smolensk-i.ru/wp-content/uploads/2013/03/IMG_7831-1024x682.jpg"/>
          <p:cNvPicPr>
            <a:picLocks noChangeAspect="1" noChangeArrowheads="1"/>
          </p:cNvPicPr>
          <p:nvPr/>
        </p:nvPicPr>
        <p:blipFill>
          <a:blip r:embed="rId3" cstate="print"/>
          <a:srcRect/>
          <a:stretch>
            <a:fillRect/>
          </a:stretch>
        </p:blipFill>
        <p:spPr bwMode="auto">
          <a:xfrm>
            <a:off x="2627784" y="3140968"/>
            <a:ext cx="4104456" cy="3448919"/>
          </a:xfrm>
          <a:prstGeom prst="rect">
            <a:avLst/>
          </a:prstGeom>
          <a:noFill/>
        </p:spPr>
      </p:pic>
      <p:pic>
        <p:nvPicPr>
          <p:cNvPr id="10247" name="Picture 7" descr="http://im3-tub-ua.yandex.net/i?id=1921185-01-16f-32345&amp;n=21"/>
          <p:cNvPicPr>
            <a:picLocks noChangeAspect="1" noChangeArrowheads="1"/>
          </p:cNvPicPr>
          <p:nvPr/>
        </p:nvPicPr>
        <p:blipFill>
          <a:blip r:embed="rId4" cstate="print"/>
          <a:srcRect/>
          <a:stretch>
            <a:fillRect/>
          </a:stretch>
        </p:blipFill>
        <p:spPr bwMode="auto">
          <a:xfrm>
            <a:off x="6588224" y="2780928"/>
            <a:ext cx="2304256" cy="229284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0" y="0"/>
            <a:ext cx="9161482" cy="4247317"/>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b="1" i="0" u="none" strike="noStrike" cap="none" normalizeH="0" baseline="0" dirty="0" smtClean="0">
                <a:ln>
                  <a:noFill/>
                </a:ln>
                <a:solidFill>
                  <a:srgbClr val="333333"/>
                </a:solidFill>
                <a:effectLst/>
                <a:latin typeface="Tahoma" pitchFamily="34" charset="0"/>
                <a:ea typeface="Times New Roman" pitchFamily="18" charset="0"/>
                <a:cs typeface="Tahoma" pitchFamily="34" charset="0"/>
              </a:rPr>
              <a:t>                                 Вибори як інструмент демократії</a:t>
            </a:r>
            <a:endParaRPr kumimoji="0" lang="uk-UA"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b="1" i="1" u="none" strike="noStrike" cap="none" normalizeH="0" baseline="0" dirty="0" smtClean="0">
                <a:ln>
                  <a:noFill/>
                </a:ln>
                <a:solidFill>
                  <a:srgbClr val="C00000"/>
                </a:solidFill>
                <a:effectLst/>
                <a:latin typeface="Tahoma" pitchFamily="34" charset="0"/>
                <a:ea typeface="Times New Roman" pitchFamily="18" charset="0"/>
                <a:cs typeface="Tahoma" pitchFamily="34" charset="0"/>
              </a:rPr>
              <a:t>Вибори</a:t>
            </a:r>
            <a:r>
              <a:rPr kumimoji="0" lang="uk-UA" b="0" i="0" u="none" strike="noStrike" cap="none" normalizeH="0" baseline="0" dirty="0" smtClean="0">
                <a:ln>
                  <a:noFill/>
                </a:ln>
                <a:solidFill>
                  <a:srgbClr val="C00000"/>
                </a:solidFill>
                <a:effectLst/>
                <a:latin typeface="Calibri"/>
                <a:ea typeface="Times New Roman" pitchFamily="18" charset="0"/>
                <a:cs typeface="Tahoma" pitchFamily="34" charset="0"/>
              </a:rPr>
              <a:t> </a:t>
            </a:r>
            <a:r>
              <a:rPr kumimoji="0" lang="uk-UA" b="0" i="0" u="none" strike="noStrike" cap="none" normalizeH="0" baseline="0" dirty="0" smtClean="0">
                <a:ln>
                  <a:noFill/>
                </a:ln>
                <a:solidFill>
                  <a:srgbClr val="333333"/>
                </a:solidFill>
                <a:effectLst/>
                <a:latin typeface="Calibri"/>
                <a:ea typeface="Times New Roman" pitchFamily="18" charset="0"/>
                <a:cs typeface="Tahoma" pitchFamily="34" charset="0"/>
              </a:rPr>
              <a:t>—</a:t>
            </a:r>
            <a:r>
              <a:rPr kumimoji="0" lang="uk-UA" b="0" i="0" u="none" strike="noStrike" cap="none" normalizeH="0" baseline="0" dirty="0" smtClean="0">
                <a:ln>
                  <a:noFill/>
                </a:ln>
                <a:solidFill>
                  <a:srgbClr val="333333"/>
                </a:solidFill>
                <a:effectLst/>
                <a:latin typeface="Tahoma" pitchFamily="34" charset="0"/>
                <a:ea typeface="Times New Roman" pitchFamily="18" charset="0"/>
                <a:cs typeface="Tahoma" pitchFamily="34" charset="0"/>
              </a:rPr>
              <a:t> передбачена конституцією та законами форма прямого народовладдя, </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b="0" i="0" u="none" strike="noStrike" cap="none" normalizeH="0" baseline="0" dirty="0" smtClean="0">
                <a:ln>
                  <a:noFill/>
                </a:ln>
                <a:solidFill>
                  <a:srgbClr val="333333"/>
                </a:solidFill>
                <a:effectLst/>
                <a:latin typeface="Tahoma" pitchFamily="34" charset="0"/>
                <a:ea typeface="Times New Roman" pitchFamily="18" charset="0"/>
                <a:cs typeface="Tahoma" pitchFamily="34" charset="0"/>
              </a:rPr>
              <a:t>за якою шляхом голосування формуються представницькі органи державної влади</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b="0" i="0" u="none" strike="noStrike" cap="none" normalizeH="0" baseline="0" dirty="0" smtClean="0">
                <a:ln>
                  <a:noFill/>
                </a:ln>
                <a:solidFill>
                  <a:srgbClr val="333333"/>
                </a:solidFill>
                <a:effectLst/>
                <a:latin typeface="Tahoma" pitchFamily="34" charset="0"/>
                <a:ea typeface="Times New Roman" pitchFamily="18" charset="0"/>
                <a:cs typeface="Tahoma" pitchFamily="34" charset="0"/>
              </a:rPr>
              <a:t> та місцевого управління (самоврядування).</a:t>
            </a:r>
            <a:endParaRPr kumimoji="0" lang="uk-UA"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b="0" i="0" u="none" strike="noStrike" cap="none" normalizeH="0" baseline="0" dirty="0" smtClean="0">
                <a:ln>
                  <a:noFill/>
                </a:ln>
                <a:solidFill>
                  <a:srgbClr val="333333"/>
                </a:solidFill>
                <a:effectLst/>
                <a:latin typeface="Tahoma" pitchFamily="34" charset="0"/>
                <a:ea typeface="Times New Roman" pitchFamily="18" charset="0"/>
                <a:cs typeface="Tahoma" pitchFamily="34" charset="0"/>
              </a:rPr>
              <a:t>В історії відомі різні шляхи здійснення безпосередньої демократії. Найдавніший </a:t>
            </a:r>
            <a:r>
              <a:rPr kumimoji="0" lang="uk-UA" b="0" i="0" u="none" strike="noStrike" cap="none" normalizeH="0" baseline="0" dirty="0" smtClean="0">
                <a:ln>
                  <a:noFill/>
                </a:ln>
                <a:solidFill>
                  <a:srgbClr val="333333"/>
                </a:solidFill>
                <a:effectLst/>
                <a:latin typeface="Calibri"/>
                <a:ea typeface="Times New Roman" pitchFamily="18" charset="0"/>
                <a:cs typeface="Tahoma" pitchFamily="34" charset="0"/>
              </a:rPr>
              <a:t>—</a:t>
            </a:r>
            <a:r>
              <a:rPr kumimoji="0" lang="uk-UA" b="0" i="0" u="none" strike="noStrike" cap="none" normalizeH="0" baseline="0" dirty="0" smtClean="0">
                <a:ln>
                  <a:noFill/>
                </a:ln>
                <a:solidFill>
                  <a:srgbClr val="333333"/>
                </a:solidFill>
                <a:effectLst/>
                <a:latin typeface="Tahoma" pitchFamily="34" charset="0"/>
                <a:ea typeface="Times New Roman" pitchFamily="18" charset="0"/>
                <a:cs typeface="Tahoma"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b="0" i="0" u="none" strike="noStrike" cap="none" normalizeH="0" baseline="0" dirty="0" smtClean="0">
                <a:ln>
                  <a:noFill/>
                </a:ln>
                <a:solidFill>
                  <a:srgbClr val="333333"/>
                </a:solidFill>
                <a:effectLst/>
                <a:latin typeface="Tahoma" pitchFamily="34" charset="0"/>
                <a:ea typeface="Times New Roman" pitchFamily="18" charset="0"/>
                <a:cs typeface="Tahoma" pitchFamily="34" charset="0"/>
              </a:rPr>
              <a:t>народні збори, де кожен міг висловлювати свою думку. Це було ще за часів </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b="0" i="0" u="none" strike="noStrike" cap="none" normalizeH="0" baseline="0" dirty="0" smtClean="0">
                <a:ln>
                  <a:noFill/>
                </a:ln>
                <a:solidFill>
                  <a:srgbClr val="333333"/>
                </a:solidFill>
                <a:effectLst/>
                <a:latin typeface="Tahoma" pitchFamily="34" charset="0"/>
                <a:ea typeface="Times New Roman" pitchFamily="18" charset="0"/>
                <a:cs typeface="Tahoma" pitchFamily="34" charset="0"/>
              </a:rPr>
              <a:t>первісного ладу, де на загальних зборах роду обирали старійшин</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b="0" i="0" u="none" strike="noStrike" cap="none" normalizeH="0" baseline="0" dirty="0" smtClean="0">
                <a:ln>
                  <a:noFill/>
                </a:ln>
                <a:solidFill>
                  <a:srgbClr val="333333"/>
                </a:solidFill>
                <a:effectLst/>
                <a:latin typeface="Tahoma" pitchFamily="34" charset="0"/>
                <a:ea typeface="Times New Roman" pitchFamily="18" charset="0"/>
                <a:cs typeface="Tahoma" pitchFamily="34" charset="0"/>
              </a:rPr>
              <a:t> (пізніше </a:t>
            </a:r>
            <a:r>
              <a:rPr kumimoji="0" lang="uk-UA" b="0" i="0" u="none" strike="noStrike" cap="none" normalizeH="0" baseline="0" dirty="0" smtClean="0">
                <a:ln>
                  <a:noFill/>
                </a:ln>
                <a:solidFill>
                  <a:srgbClr val="333333"/>
                </a:solidFill>
                <a:effectLst/>
                <a:latin typeface="Calibri"/>
                <a:ea typeface="Times New Roman" pitchFamily="18" charset="0"/>
                <a:cs typeface="Tahoma" pitchFamily="34" charset="0"/>
              </a:rPr>
              <a:t>—</a:t>
            </a:r>
            <a:r>
              <a:rPr kumimoji="0" lang="uk-UA" b="0" i="0" u="none" strike="noStrike" cap="none" normalizeH="0" baseline="0" dirty="0" smtClean="0">
                <a:ln>
                  <a:noFill/>
                </a:ln>
                <a:solidFill>
                  <a:srgbClr val="333333"/>
                </a:solidFill>
                <a:effectLst/>
                <a:latin typeface="Tahoma" pitchFamily="34" charset="0"/>
                <a:ea typeface="Times New Roman" pitchFamily="18" charset="0"/>
                <a:cs typeface="Tahoma" pitchFamily="34" charset="0"/>
              </a:rPr>
              <a:t> і воєначальників). Для прийняття рішень під час народних зборів</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b="0" i="0" u="none" strike="noStrike" cap="none" normalizeH="0" baseline="0" dirty="0" smtClean="0">
                <a:ln>
                  <a:noFill/>
                </a:ln>
                <a:solidFill>
                  <a:srgbClr val="333333"/>
                </a:solidFill>
                <a:effectLst/>
                <a:latin typeface="Tahoma" pitchFamily="34" charset="0"/>
                <a:ea typeface="Times New Roman" pitchFamily="18" charset="0"/>
                <a:cs typeface="Tahoma" pitchFamily="34" charset="0"/>
              </a:rPr>
              <a:t> різні народи використовували різні способи голосування. В античних Греції та Римі</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b="0" i="0" u="none" strike="noStrike" cap="none" normalizeH="0" baseline="0" dirty="0" smtClean="0">
                <a:ln>
                  <a:noFill/>
                </a:ln>
                <a:solidFill>
                  <a:srgbClr val="333333"/>
                </a:solidFill>
                <a:effectLst/>
                <a:latin typeface="Tahoma" pitchFamily="34" charset="0"/>
                <a:ea typeface="Times New Roman" pitchFamily="18" charset="0"/>
                <a:cs typeface="Tahoma" pitchFamily="34" charset="0"/>
              </a:rPr>
              <a:t> громадяни голосували підняттям рук або кидали у величезний глек чорні і </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b="0" i="0" u="none" strike="noStrike" cap="none" normalizeH="0" baseline="0" dirty="0" smtClean="0">
                <a:ln>
                  <a:noFill/>
                </a:ln>
                <a:solidFill>
                  <a:srgbClr val="333333"/>
                </a:solidFill>
                <a:effectLst/>
                <a:latin typeface="Tahoma" pitchFamily="34" charset="0"/>
                <a:ea typeface="Times New Roman" pitchFamily="18" charset="0"/>
                <a:cs typeface="Tahoma" pitchFamily="34" charset="0"/>
              </a:rPr>
              <a:t>білі боби. У Великому Новгороді голосували криком. Звідси походить саме</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b="0" i="0" u="none" strike="noStrike" cap="none" normalizeH="0" baseline="0" dirty="0" smtClean="0">
                <a:ln>
                  <a:noFill/>
                </a:ln>
                <a:solidFill>
                  <a:srgbClr val="333333"/>
                </a:solidFill>
                <a:effectLst/>
                <a:latin typeface="Tahoma" pitchFamily="34" charset="0"/>
                <a:ea typeface="Times New Roman" pitchFamily="18" charset="0"/>
                <a:cs typeface="Tahoma" pitchFamily="34" charset="0"/>
              </a:rPr>
              <a:t> поняття </a:t>
            </a:r>
            <a:r>
              <a:rPr kumimoji="0" lang="uk-UA" b="0" i="0" u="none" strike="noStrike" cap="none" normalizeH="0" baseline="0" dirty="0" smtClean="0">
                <a:ln>
                  <a:noFill/>
                </a:ln>
                <a:solidFill>
                  <a:srgbClr val="333333"/>
                </a:solidFill>
                <a:effectLst/>
                <a:latin typeface="Calibri"/>
                <a:ea typeface="Times New Roman" pitchFamily="18" charset="0"/>
                <a:cs typeface="Tahoma" pitchFamily="34" charset="0"/>
              </a:rPr>
              <a:t>«</a:t>
            </a:r>
            <a:r>
              <a:rPr kumimoji="0" lang="uk-UA" b="0" i="0" u="none" strike="noStrike" cap="none" normalizeH="0" baseline="0" dirty="0" smtClean="0">
                <a:ln>
                  <a:noFill/>
                </a:ln>
                <a:solidFill>
                  <a:srgbClr val="333333"/>
                </a:solidFill>
                <a:effectLst/>
                <a:latin typeface="Tahoma" pitchFamily="34" charset="0"/>
                <a:ea typeface="Times New Roman" pitchFamily="18" charset="0"/>
                <a:cs typeface="Tahoma" pitchFamily="34" charset="0"/>
              </a:rPr>
              <a:t>голосувати</a:t>
            </a:r>
            <a:r>
              <a:rPr kumimoji="0" lang="uk-UA" b="0" i="0" u="none" strike="noStrike" cap="none" normalizeH="0" baseline="0" dirty="0" smtClean="0">
                <a:ln>
                  <a:noFill/>
                </a:ln>
                <a:solidFill>
                  <a:srgbClr val="333333"/>
                </a:solidFill>
                <a:effectLst/>
                <a:latin typeface="Calibri"/>
                <a:ea typeface="Times New Roman" pitchFamily="18" charset="0"/>
                <a:cs typeface="Tahoma" pitchFamily="34" charset="0"/>
              </a:rPr>
              <a:t>»</a:t>
            </a:r>
            <a:r>
              <a:rPr kumimoji="0" lang="uk-UA" b="0" i="0" u="none" strike="noStrike" cap="none" normalizeH="0" baseline="0" dirty="0" smtClean="0">
                <a:ln>
                  <a:noFill/>
                </a:ln>
                <a:solidFill>
                  <a:srgbClr val="333333"/>
                </a:solidFill>
                <a:effectLst/>
                <a:latin typeface="Tahoma" pitchFamily="34" charset="0"/>
                <a:ea typeface="Times New Roman" pitchFamily="18" charset="0"/>
                <a:cs typeface="Tahoma" pitchFamily="34" charset="0"/>
              </a:rPr>
              <a:t> </a:t>
            </a:r>
            <a:r>
              <a:rPr kumimoji="0" lang="uk-UA" b="0" i="0" u="none" strike="noStrike" cap="none" normalizeH="0" baseline="0" dirty="0" smtClean="0">
                <a:ln>
                  <a:noFill/>
                </a:ln>
                <a:solidFill>
                  <a:srgbClr val="333333"/>
                </a:solidFill>
                <a:effectLst/>
                <a:latin typeface="Calibri"/>
                <a:ea typeface="Times New Roman" pitchFamily="18" charset="0"/>
                <a:cs typeface="Tahoma" pitchFamily="34" charset="0"/>
              </a:rPr>
              <a:t>—</a:t>
            </a:r>
            <a:r>
              <a:rPr kumimoji="0" lang="uk-UA" b="0" i="0" u="none" strike="noStrike" cap="none" normalizeH="0" baseline="0" dirty="0" smtClean="0">
                <a:ln>
                  <a:noFill/>
                </a:ln>
                <a:solidFill>
                  <a:srgbClr val="333333"/>
                </a:solidFill>
                <a:effectLst/>
                <a:latin typeface="Tahoma" pitchFamily="34" charset="0"/>
                <a:ea typeface="Times New Roman" pitchFamily="18" charset="0"/>
                <a:cs typeface="Tahoma" pitchFamily="34" charset="0"/>
              </a:rPr>
              <a:t> подавати голос, кричати. Перемагав на виборах</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b="0" i="0" u="none" strike="noStrike" cap="none" normalizeH="0" baseline="0" dirty="0" smtClean="0">
                <a:ln>
                  <a:noFill/>
                </a:ln>
                <a:solidFill>
                  <a:srgbClr val="333333"/>
                </a:solidFill>
                <a:effectLst/>
                <a:latin typeface="Tahoma" pitchFamily="34" charset="0"/>
                <a:ea typeface="Times New Roman" pitchFamily="18" charset="0"/>
                <a:cs typeface="Tahoma" pitchFamily="34" charset="0"/>
              </a:rPr>
              <a:t> той кандидат, за якого голосніше кричали. На Запорозькій Січі,</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b="0" i="0" u="none" strike="noStrike" cap="none" normalizeH="0" baseline="0" dirty="0" smtClean="0">
                <a:ln>
                  <a:noFill/>
                </a:ln>
                <a:solidFill>
                  <a:srgbClr val="333333"/>
                </a:solidFill>
                <a:effectLst/>
                <a:latin typeface="Tahoma" pitchFamily="34" charset="0"/>
                <a:ea typeface="Times New Roman" pitchFamily="18" charset="0"/>
                <a:cs typeface="Tahoma" pitchFamily="34" charset="0"/>
              </a:rPr>
              <a:t> голосуючи, козаки кидали шапки на купи, висловлюючи громадою </a:t>
            </a:r>
            <a:r>
              <a:rPr kumimoji="0" lang="uk-UA" b="0" i="0" u="none" strike="noStrike" cap="none" normalizeH="0" baseline="0" dirty="0" smtClean="0">
                <a:ln>
                  <a:noFill/>
                </a:ln>
                <a:solidFill>
                  <a:srgbClr val="333333"/>
                </a:solidFill>
                <a:effectLst/>
                <a:latin typeface="Calibri"/>
                <a:ea typeface="Times New Roman" pitchFamily="18" charset="0"/>
                <a:cs typeface="Tahoma" pitchFamily="34" charset="0"/>
              </a:rPr>
              <a:t>«</a:t>
            </a:r>
            <a:r>
              <a:rPr kumimoji="0" lang="uk-UA" b="0" i="0" u="none" strike="noStrike" cap="none" normalizeH="0" baseline="0" dirty="0" smtClean="0">
                <a:ln>
                  <a:noFill/>
                </a:ln>
                <a:solidFill>
                  <a:srgbClr val="333333"/>
                </a:solidFill>
                <a:effectLst/>
                <a:latin typeface="Tahoma" pitchFamily="34" charset="0"/>
                <a:ea typeface="Times New Roman" pitchFamily="18" charset="0"/>
                <a:cs typeface="Tahoma" pitchFamily="34" charset="0"/>
              </a:rPr>
              <a:t>за</a:t>
            </a:r>
            <a:r>
              <a:rPr kumimoji="0" lang="uk-UA" b="0" i="0" u="none" strike="noStrike" cap="none" normalizeH="0" baseline="0" dirty="0" smtClean="0">
                <a:ln>
                  <a:noFill/>
                </a:ln>
                <a:solidFill>
                  <a:srgbClr val="333333"/>
                </a:solidFill>
                <a:effectLst/>
                <a:latin typeface="Calibri"/>
                <a:ea typeface="Times New Roman" pitchFamily="18" charset="0"/>
                <a:cs typeface="Tahoma" pitchFamily="34" charset="0"/>
              </a:rPr>
              <a:t>»</a:t>
            </a:r>
            <a:r>
              <a:rPr kumimoji="0" lang="uk-UA" b="0" i="0" u="none" strike="noStrike" cap="none" normalizeH="0" baseline="0" dirty="0" smtClean="0">
                <a:ln>
                  <a:noFill/>
                </a:ln>
                <a:solidFill>
                  <a:srgbClr val="333333"/>
                </a:solidFill>
                <a:effectLst/>
                <a:latin typeface="Tahoma" pitchFamily="34" charset="0"/>
                <a:ea typeface="Times New Roman" pitchFamily="18" charset="0"/>
                <a:cs typeface="Tahoma" pitchFamily="34" charset="0"/>
              </a:rPr>
              <a:t> і </a:t>
            </a:r>
            <a:r>
              <a:rPr kumimoji="0" lang="uk-UA" b="0" i="0" u="none" strike="noStrike" cap="none" normalizeH="0" baseline="0" dirty="0" smtClean="0">
                <a:ln>
                  <a:noFill/>
                </a:ln>
                <a:solidFill>
                  <a:srgbClr val="333333"/>
                </a:solidFill>
                <a:effectLst/>
                <a:latin typeface="Calibri"/>
                <a:ea typeface="Times New Roman" pitchFamily="18" charset="0"/>
                <a:cs typeface="Tahoma" pitchFamily="34" charset="0"/>
              </a:rPr>
              <a:t>«</a:t>
            </a:r>
            <a:r>
              <a:rPr kumimoji="0" lang="uk-UA" b="0" i="0" u="none" strike="noStrike" cap="none" normalizeH="0" baseline="0" dirty="0" smtClean="0">
                <a:ln>
                  <a:noFill/>
                </a:ln>
                <a:solidFill>
                  <a:srgbClr val="333333"/>
                </a:solidFill>
                <a:effectLst/>
                <a:latin typeface="Tahoma" pitchFamily="34" charset="0"/>
                <a:ea typeface="Times New Roman" pitchFamily="18" charset="0"/>
                <a:cs typeface="Tahoma" pitchFamily="34" charset="0"/>
              </a:rPr>
              <a:t>проти</a:t>
            </a:r>
            <a:r>
              <a:rPr kumimoji="0" lang="uk-UA" b="0" i="0" u="none" strike="noStrike" cap="none" normalizeH="0" baseline="0" dirty="0" smtClean="0">
                <a:ln>
                  <a:noFill/>
                </a:ln>
                <a:solidFill>
                  <a:srgbClr val="333333"/>
                </a:solidFill>
                <a:effectLst/>
                <a:latin typeface="Calibri"/>
                <a:ea typeface="Times New Roman" pitchFamily="18" charset="0"/>
                <a:cs typeface="Tahoma" pitchFamily="34" charset="0"/>
              </a:rPr>
              <a:t>»</a:t>
            </a:r>
            <a:r>
              <a:rPr kumimoji="0" lang="uk-UA" b="0" i="0" u="none" strike="noStrike" cap="none" normalizeH="0" baseline="0" dirty="0" smtClean="0">
                <a:ln>
                  <a:noFill/>
                </a:ln>
                <a:solidFill>
                  <a:srgbClr val="333333"/>
                </a:solidFill>
                <a:effectLst/>
                <a:latin typeface="Tahoma" pitchFamily="34" charset="0"/>
                <a:ea typeface="Times New Roman" pitchFamily="18" charset="0"/>
                <a:cs typeface="Tahoma"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b="0" i="0" u="none" strike="noStrike" cap="none" normalizeH="0" baseline="0" dirty="0" smtClean="0">
                <a:ln>
                  <a:noFill/>
                </a:ln>
                <a:solidFill>
                  <a:srgbClr val="333333"/>
                </a:solidFill>
                <a:effectLst/>
                <a:latin typeface="Tahoma" pitchFamily="34" charset="0"/>
                <a:ea typeface="Times New Roman" pitchFamily="18" charset="0"/>
                <a:cs typeface="Tahoma" pitchFamily="34" charset="0"/>
              </a:rPr>
              <a:t> Із часом процедура виборів ускладнилась.</a:t>
            </a:r>
            <a:endParaRPr kumimoji="0" lang="uk-UA" b="0" i="0" u="none" strike="noStrike" cap="none" normalizeH="0" baseline="0" dirty="0" smtClean="0">
              <a:ln>
                <a:noFill/>
              </a:ln>
              <a:solidFill>
                <a:schemeClr val="tx1"/>
              </a:solidFill>
              <a:effectLst/>
              <a:latin typeface="Arial" pitchFamily="34" charset="0"/>
              <a:cs typeface="Arial" pitchFamily="34" charset="0"/>
            </a:endParaRPr>
          </a:p>
        </p:txBody>
      </p:sp>
      <p:pic>
        <p:nvPicPr>
          <p:cNvPr id="9220" name="Picture 4" descr="http://www.abwo.biz/images/photos/b13af412263d3f5cf09bb09a4d085c89imp.jpg"/>
          <p:cNvPicPr>
            <a:picLocks noChangeAspect="1" noChangeArrowheads="1"/>
          </p:cNvPicPr>
          <p:nvPr/>
        </p:nvPicPr>
        <p:blipFill>
          <a:blip r:embed="rId2" cstate="print"/>
          <a:srcRect/>
          <a:stretch>
            <a:fillRect/>
          </a:stretch>
        </p:blipFill>
        <p:spPr bwMode="auto">
          <a:xfrm>
            <a:off x="4724400" y="4005064"/>
            <a:ext cx="4168080" cy="2852936"/>
          </a:xfrm>
          <a:prstGeom prst="rect">
            <a:avLst/>
          </a:prstGeom>
          <a:noFill/>
        </p:spPr>
      </p:pic>
      <p:pic>
        <p:nvPicPr>
          <p:cNvPr id="9222" name="Picture 6" descr="http://byaki.net/uploads/posts/2012-06/1338923815_8.jpg"/>
          <p:cNvPicPr>
            <a:picLocks noChangeAspect="1" noChangeArrowheads="1"/>
          </p:cNvPicPr>
          <p:nvPr/>
        </p:nvPicPr>
        <p:blipFill>
          <a:blip r:embed="rId3" cstate="print"/>
          <a:srcRect/>
          <a:stretch>
            <a:fillRect/>
          </a:stretch>
        </p:blipFill>
        <p:spPr bwMode="auto">
          <a:xfrm>
            <a:off x="179512" y="4221088"/>
            <a:ext cx="4752528" cy="2636912"/>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Валка">
  <a:themeElements>
    <a:clrScheme name="Вестибюль">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Валка">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Валка">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294</TotalTime>
  <Words>1030</Words>
  <Application>Microsoft Office PowerPoint</Application>
  <PresentationFormat>Екран (4:3)</PresentationFormat>
  <Paragraphs>119</Paragraphs>
  <Slides>18</Slides>
  <Notes>0</Notes>
  <HiddenSlides>0</HiddenSlides>
  <MMClips>0</MMClips>
  <ScaleCrop>false</ScaleCrop>
  <HeadingPairs>
    <vt:vector size="4" baseType="variant">
      <vt:variant>
        <vt:lpstr>Тема</vt:lpstr>
      </vt:variant>
      <vt:variant>
        <vt:i4>1</vt:i4>
      </vt:variant>
      <vt:variant>
        <vt:lpstr>Заголовки слайдів</vt:lpstr>
      </vt:variant>
      <vt:variant>
        <vt:i4>18</vt:i4>
      </vt:variant>
    </vt:vector>
  </HeadingPairs>
  <TitlesOfParts>
    <vt:vector size="19" baseType="lpstr">
      <vt:lpstr>Валка</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26</cp:revision>
  <dcterms:created xsi:type="dcterms:W3CDTF">2013-09-30T19:12:28Z</dcterms:created>
  <dcterms:modified xsi:type="dcterms:W3CDTF">2013-11-11T18:34:34Z</dcterms:modified>
</cp:coreProperties>
</file>