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63" r:id="rId5"/>
    <p:sldId id="259" r:id="rId6"/>
    <p:sldId id="267" r:id="rId7"/>
    <p:sldId id="264" r:id="rId8"/>
    <p:sldId id="272" r:id="rId9"/>
    <p:sldId id="271" r:id="rId10"/>
    <p:sldId id="265" r:id="rId11"/>
    <p:sldId id="266" r:id="rId12"/>
    <p:sldId id="269" r:id="rId13"/>
    <p:sldId id="270" r:id="rId14"/>
    <p:sldId id="261" r:id="rId15"/>
    <p:sldId id="258" r:id="rId16"/>
    <p:sldId id="260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9" autoAdjust="0"/>
  </p:normalViewPr>
  <p:slideViewPr>
    <p:cSldViewPr>
      <p:cViewPr varScale="1">
        <p:scale>
          <a:sx n="28" d="100"/>
          <a:sy n="28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B41D51-FF14-4E9F-886F-8F91E73C116E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8D1484-9720-4CCE-AEDA-F043446C7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0%D1%81%D0%BB%D1%83%D0%B6%D0%B5%D0%BD%D0%B8%D0%B9_%D0%B4%D1%96%D1%8F%D1%87_%D0%BC%D0%B8%D1%81%D1%82%D0%B5%D1%86%D1%82%D0%B2_%D0%A3%D0%BA%D1%80%D0%B0%D1%97%D0%BD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k.wikipedia.org/wiki/20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docid=mSEFeDh93_162M&amp;tbnid=6k8eE6d6PYdvoM:&amp;ved=0CAMQjhw&amp;url=http://grigoryev.net/nemnozhko-nezhnosti.html&amp;ei=DJR-UqL5LoLrswbDnYGADA&amp;bvm=bv.56146854,d.ZGU&amp;psig=AFQjCNE2AxCu_Jx5QDSkVqxND7fAZbyJpw&amp;ust=138411203301741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&amp;Fcy;&amp;acy;&amp;jcy;&amp;lcy;:Mukachevo Gebä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Закарпатський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обласний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державний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російський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драматичний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театр —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російськомовний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обласний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драматичний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театр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у </a:t>
            </a:r>
            <a:r>
              <a:rPr lang="ru-RU" sz="2400" b="1" cap="none" spc="0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місті</a:t>
            </a:r>
            <a:r>
              <a:rPr lang="ru-RU" sz="2400" b="1" cap="none" spc="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Мукачеве.</a:t>
            </a:r>
            <a:endParaRPr lang="ru-RU" sz="24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656" y="5657671"/>
            <a:ext cx="3096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Робота</a:t>
            </a:r>
          </a:p>
          <a:p>
            <a:r>
              <a:rPr lang="uk-UA" sz="2400" dirty="0" smtClean="0"/>
              <a:t>учениці  10 класу</a:t>
            </a:r>
          </a:p>
          <a:p>
            <a:r>
              <a:rPr lang="uk-UA" sz="2400" dirty="0" smtClean="0"/>
              <a:t>Лисяної  Валерії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8" name="Picture 6" descr="&amp;Dcy;&amp;rcy;&amp;acy;&amp;mcy;&amp;acy;&amp;tcy;&amp;icy;&amp;chcy;&amp;iecy;&amp;scy;&amp;kcy;&amp;icy;&amp;jcy; &amp;tcy;&amp;iecy;&amp;acy;&amp;tcy;&amp;rcy; &amp;Mcy;&amp;ucy;&amp;kcy;&amp;acy;&amp;chcy;&amp;ie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&amp;zcy;&amp;acy;&amp;kcy;&amp;acy;&amp;rcy;&amp;pcy;&amp;acy;&amp;tcy;&amp;scy;&amp;kcy;&amp;icy;&amp;jcy; &amp;gcy;&amp;ocy;&amp;scy;&amp;ucy;&amp;dcy;&amp;acy;&amp;rcy;&amp;scy;&amp;tcy;&amp;vcy;&amp;iecy;&amp;ncy;&amp;ncy;&amp;ycy;&amp;jcy; &amp;rcy;&amp;ucy;&amp;scy;&amp;scy;&amp;kcy;&amp;icy;&amp;jcy; &amp;dcy;&amp;rcy;&amp;acy;&amp;mcy;&amp;acy;&amp;tcy;&amp;icy;&amp;chcy;&amp;iecy;&amp;scy;&amp;kcy;&amp;icy;&amp;jcy; &amp;tcy;&amp;iecy;&amp;acy;&amp;t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ocy;&amp;tcy;&amp;ocy; &amp;zcy; &amp;vcy;&amp;icy;&amp;scy;&amp;tcy;&amp;acy;&amp;vcy;&amp;icy; &quot;&amp;Kcy;&amp;ocy;&amp;khcy;&amp;acy;&amp;ncy;&amp;icy;&amp;jcy; &amp;ncy;&amp;iecy;&amp;lcy;&amp;yucy;&amp;bcy;&quot; &amp;YAcy;. &amp;Scy;&amp;tcy;&amp;iecy;&amp;lcy;&amp;softcy;&amp;mcy;&amp;acy;&amp;kh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418"/>
            <a:ext cx="9144000" cy="69224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476672"/>
            <a:ext cx="4532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</a:rPr>
              <a:t>Коханий</a:t>
            </a:r>
            <a:r>
              <a:rPr lang="ru-RU" sz="3600" b="1" dirty="0" smtClean="0">
                <a:solidFill>
                  <a:schemeClr val="bg1"/>
                </a:solidFill>
              </a:rPr>
              <a:t> нелюб»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encrypted-tbn3.gstatic.com/images?q=tbn:ANd9GcRreIjR0O78Y0KuLpEFbGJAuauo9CxjJZVhtbW9eAGNReMgTXhJ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06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47864" y="476672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«Бенефис»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rigoryev.net/wp-content/uploads/2013/03/mukachevo_theatr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777686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Чимало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класичним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матеріалом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режисер-псотановник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Віталій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Дворцин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Вишневий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сад» А.П. Чехова;</a:t>
            </a:r>
            <a:endParaRPr lang="en-US" sz="32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Пізня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любов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«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Доходне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місце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О.М.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Островського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«Лиса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співачка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Е.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Іонеско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Варшавська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мелодія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Л.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Зоріна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318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&amp;Fcy;&amp;acy;&amp;jcy;&amp;lcy;:1-&amp;acy; &amp;tcy;&amp;rcy;&amp;ucy;&amp;pcy;&amp;acy; &amp;Zcy;&amp;acy;&amp;kcy;&amp;acy;&amp;rcy;&amp;pcy;&amp;acy;&amp;tcy;&amp;scy;&amp;softcy;&amp;kcy;&amp;ocy;&amp;gcy;&amp;ocy; &amp;ocy;&amp;bcy;&amp;lcy;&amp;acy;&amp;scy;&amp;ncy;&amp;ocy;&amp;gcy;&amp;ocy; &amp;dcy;&amp;iecy;&amp;rcy;&amp;zhcy;&amp;acy;&amp;vcy;&amp;ncy;&amp;ocy;&amp;gcy;&amp;ocy; &amp;rcy;&amp;ocy;&amp;scy;&amp;iukcy;&amp;jcy;&amp;scy;&amp;softcy;&amp;kcy;&amp;ocy;&amp;gcy;&amp;ocy; &amp;dcy;&amp;rcy;&amp;acy;&amp;mcy;&amp;acy;&amp;tcy;&amp;icy;&amp;chcy;&amp;ncy;&amp;ocy;&amp;gcy;&amp;ocy; &amp;tcy;&amp;iecy;&amp;acy;&amp;tcy;&amp;rcy;&amp;u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331" y="0"/>
            <a:ext cx="7075669" cy="5157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288340"/>
            <a:ext cx="9684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Історія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професійного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Закарпатського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обласного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державного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російського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драматичного театру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розпочалася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серпні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1947 року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прем'єрою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історико-документальної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драми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за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п'єсою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Бехтєрєва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та А.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Розумовсьуого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«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Полководець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Суворов». 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4664"/>
            <a:ext cx="18356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Перша трупа театру, 1947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рік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g.mandria.ua/image/9c/a7/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353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8244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Театр </a:t>
            </a:r>
            <a:r>
              <a:rPr lang="ru-RU" sz="3600" b="1" dirty="0" err="1" smtClean="0">
                <a:solidFill>
                  <a:srgbClr val="FF0000"/>
                </a:solidFill>
              </a:rPr>
              <a:t>багато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гастролює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бере</a:t>
            </a:r>
            <a:r>
              <a:rPr lang="ru-RU" sz="3600" b="1" dirty="0" smtClean="0">
                <a:solidFill>
                  <a:srgbClr val="FF0000"/>
                </a:solidFill>
              </a:rPr>
              <a:t> участь у </a:t>
            </a:r>
            <a:r>
              <a:rPr lang="ru-RU" sz="3600" b="1" dirty="0" err="1" smtClean="0">
                <a:solidFill>
                  <a:srgbClr val="FF0000"/>
                </a:solidFill>
              </a:rPr>
              <a:t>різноманітних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театральних</a:t>
            </a:r>
            <a:r>
              <a:rPr lang="ru-RU" sz="3600" b="1" dirty="0" smtClean="0">
                <a:solidFill>
                  <a:srgbClr val="FF0000"/>
                </a:solidFill>
              </a:rPr>
              <a:t> фестивалях. За </a:t>
            </a:r>
            <a:r>
              <a:rPr lang="ru-RU" sz="3600" b="1" dirty="0" err="1" smtClean="0">
                <a:solidFill>
                  <a:srgbClr val="FF0000"/>
                </a:solidFill>
              </a:rPr>
              <a:t>ініціативою</a:t>
            </a:r>
            <a:r>
              <a:rPr lang="ru-RU" sz="3600" b="1" dirty="0" smtClean="0">
                <a:solidFill>
                  <a:srgbClr val="FF0000"/>
                </a:solidFill>
              </a:rPr>
              <a:t> та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базі</a:t>
            </a:r>
            <a:r>
              <a:rPr lang="ru-RU" sz="3600" b="1" dirty="0" smtClean="0">
                <a:solidFill>
                  <a:srgbClr val="FF0000"/>
                </a:solidFill>
              </a:rPr>
              <a:t> театру, </a:t>
            </a:r>
            <a:r>
              <a:rPr lang="ru-RU" sz="3600" b="1" dirty="0" err="1" smtClean="0">
                <a:solidFill>
                  <a:srgbClr val="FF0000"/>
                </a:solidFill>
              </a:rPr>
              <a:t>починаючи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</a:t>
            </a:r>
            <a:r>
              <a:rPr lang="ru-RU" sz="3600" b="1" dirty="0" smtClean="0">
                <a:solidFill>
                  <a:srgbClr val="FF0000"/>
                </a:solidFill>
              </a:rPr>
              <a:t> 2000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року, проводиться </a:t>
            </a:r>
            <a:r>
              <a:rPr lang="ru-RU" sz="3600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театральний</a:t>
            </a:r>
            <a:r>
              <a:rPr lang="ru-RU" sz="3600" b="1" dirty="0" smtClean="0">
                <a:solidFill>
                  <a:srgbClr val="FF0000"/>
                </a:solidFill>
              </a:rPr>
              <a:t> фестиваль </a:t>
            </a:r>
            <a:r>
              <a:rPr lang="ru-RU" sz="3600" b="1" dirty="0" err="1" smtClean="0">
                <a:solidFill>
                  <a:srgbClr val="FF0000"/>
                </a:solidFill>
              </a:rPr>
              <a:t>етнічних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меншин</a:t>
            </a:r>
            <a:r>
              <a:rPr lang="ru-RU" sz="3600" b="1" dirty="0" smtClean="0">
                <a:solidFill>
                  <a:srgbClr val="FF0000"/>
                </a:solidFill>
              </a:rPr>
              <a:t> «</a:t>
            </a:r>
            <a:r>
              <a:rPr lang="ru-RU" sz="3600" b="1" dirty="0" err="1" smtClean="0">
                <a:solidFill>
                  <a:srgbClr val="FF0000"/>
                </a:solidFill>
              </a:rPr>
              <a:t>Етно-Діа-Сфера</a:t>
            </a:r>
            <a:r>
              <a:rPr lang="ru-RU" sz="3600" b="1" dirty="0" smtClean="0">
                <a:solidFill>
                  <a:srgbClr val="FF0000"/>
                </a:solidFill>
              </a:rPr>
              <a:t>».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LYMPUS DIGITAL CAMERA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4067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Директор,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художній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керівник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закладу —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заслужений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працівник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культури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Російської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Федерації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заслужений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діяч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мистецтв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 tooltip="Заслужений діяч мистецтв України"/>
              </a:rPr>
              <a:t>України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4" tooltip="2010"/>
              </a:rPr>
              <a:t>2010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Шутюк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Юрій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Степанович.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uzhgorod.in/var/plain_site/storage/images/media/images/p3180009/132604-1-rus-RU/p3180009_fit_content_width_water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884"/>
            <a:ext cx="4283968" cy="5707116"/>
          </a:xfrm>
          <a:prstGeom prst="rect">
            <a:avLst/>
          </a:prstGeom>
          <a:noFill/>
        </p:spPr>
      </p:pic>
      <p:pic>
        <p:nvPicPr>
          <p:cNvPr id="25606" name="Picture 6" descr="http://mir-teatra.net/uploads/posts/2013-06/1370098728_teatr-arle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781" y="332656"/>
            <a:ext cx="538021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grigoryev.net/wp-content/uploads/2012/06/mukachevo_theat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402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Спектакль «Всё только начинается».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 descr="data:image/jpeg;base64,/9j/4AAQSkZJRgABAQAAAQABAAD/2wCEAAkGBhQQEBQUEhQUFBQQFBYUFBUUEBQUFRQUFBQVFBQUFRQXHCYeFxkjGRUUHy8gJCcpLCwsFR4xNTAqNSYrLCkBCQoKDgwOGg8PGi0iHCQsLC0qKiwsLCwsLDUqLywpLCwpLCosLCkqLSwsKik1KTIpKSwsKSwvLCkpLSwsLDQqLP/AABEIAMABBwMBIgACEQEDEQH/xAAcAAABBQEBAQAAAAAAAAAAAAAAAQIDBAUGBwj/xAA/EAACAQIEAwUFBwMCBgMBAAABAgADEQQSITEFQVEGEyJhcQeBkaGxFCMyQsHR8GJy4YKSFRYkQ1KyJdLxCP/EABoBAAIDAQEAAAAAAAAAAAAAAAABAgMEBQb/xAAvEQACAgEEAQEGBgIDAAAAAAAAAQIRAwQSITFBBRNRYXGR8CIjMoHB0aHxUrHh/9oADAMBAAIRAxEAPwDxBhrEimERJobCOIiGMVCQhFgISEWJAAhCEACEIQAIQhAAhCEACElOGbpvt57fuJGRABIQhAAhCEAFhEhAB5UQFoONBGRDfA8VPKL3g6SOEKES9/5RRiT/AC8hhCkOyf7Y3LT4+f7xgrN1+HoB+kYI5YUhWDXhB9oRgKREtHxLSJdQ2IY+NYRiaGmKYhimMhQGNjjGwBhCEIEQhCEAHU0LEAbmPxNLK1jy0lzD0mC5ktp5aj32lTEEkknU31kU7ZNxaVsiEs06Vhf8x5W2ErobEXFwOXXymlw2oalXN4fCM1tlAuBoOe8JdCir4JcMWVLX0YarysCD8bjeZ2Lw4WxGx+s6Xh3C6+LcCiqsWGY/lWmt7Z3bZR9eWtpiY0Ap4TcITuPdpKIT/FRonBKPBmwhCaTKEIQgARREjlEAHuPDIpPbwfzrIIkTl4CEIRkAiwhABRFWIIqwEK+3vhEfaLAZJEIiiEgaRto0x5jTGRYwxTEimMrEMSKYkYmJCEIEQhCX8HwsvvoP5qekLGlfRbw7J3QspYKfH56ac9BcmQBFzXbRSPprNPD8Dp5GsxudLnUddP5znR+z3skcRjqZPipYZu8ckWHhOg15kgfAnlKe2aHaV0ctwnsLjMWi1KFEulR3RTmVRdACSSxAC+IDMdCdN5e7MdicS+JYVEaglC3fvUQ2VWFwqjTO7DVQD53A1n0BicAneqw07tbUgDlVBqDlVbDUG2t5Xx7d6hQqChsT4Nzp4j56bxZpyjF7VZHGob423Xk5zE4ihheH5cFTKoyk6j7yo+ql3P5jfQculhPKF7K1CmVqiKRyykkA7Ate319Z6V2rqMiU1QAU7m9gNgPAAOQ/acZxvGa2RrZ08TA/hC2Yn1tcepnD0csrk35k/pRs1bxwja6OZx/Y6tSUtdHA1OVtbehAv7rzCmhxWrUDWZ2II0uxOm1tZnz0EFNKpu2c1yjLmIQhCTEEURJd4O4FdC1rXscwuuoI18opOlY0rdDFH3Z/nMSrLYH3bfz8wlSKJOfj5BCEJIrFhCEAFWOWNEcsBCPCDwgMkvCNvDNIl9jjEMSJeAWNgYQMZWBjY4xsZFhCEICH0gMwvtcX9J0eAOewGg38zraczOtw5yeEC2SmuvMm4Bv01zRVbLcXZNRFiF2BYATd9n3H6tDGd2gZ1r1ArUwL3YhsjAHYi+/S8waWK2uMxve/Mekr9mu0Pc45GUN43CXDWIDg02KncNZzY8jK2mXSa4TPcMfWxHfHNQLUsxVKodQhW34jdrg8rAHbfeGGxqsqhWzcidztsRytM6ti6qHI7qEF7IaveMCDqc99b2GlzrfXWZP2qpTrA0qbmkwLGwtlPPz1vcdNZj9tUqZpyadbLXZodq2VcNULDdCFsN2/Kb8tfkZ5jUw5YpTvfu0BawPjqMxYA87DT/bPSsc1TGYcmioa42ZsoDi1rHY21+E5XDdl8XSL9+hvUYA1Aysqqb52LDYkWUX6tNmky4d7juW5+LODr4ZYx31wjku2OD7unh+ej3aw1YlTe4/mk5eeh+0nDgUKZH5auUehRv8A6j4zzyaciqVENBPfgTfx/wCwhCErNoR6xpEeo/SA0Tg/dN52+olSXqK/cP5fusoyMfJZk8fIIsSLJFQQhCADhFWIIqwEI42hCpy/nOLAYmaAaMiwHbHXixgjhESTEiGEIxMDEimJATCEJ6b7N/ZXSxyfaK9dGp0yM1CkWzZiMwSrUsAuliQlzra6naGTJHHFyl0CTfR5xg6eaog6sPrOw4YgqVLMfDmVW1sde8It7wNeU7ztbhcLhqtNThKApqoKsmHRctywOYgZiNBqSZq9gXw/fVXKUUCqpp+FQBqQxygat+HxHUXtzmNa+OzckdiHp84Ynlk+Kvjv3HmeLwOSq4oh3QMRTYKSG5aG1jrce6Sezz2c1sTxGkuKoOtBCalQOMuZUAISx11ZqYI6N5iet9vuOolOnkIqPq6ktdT+FQNOVyDp/wCJnNey7tf3vEGpVD4qtF8lz+cOKjpY7HRz6KDBatzjcURlpYvB7WTp80jpe0fZTDPUPc0kpGnbMwuqZiLhco0BtqSovrz2OdgMA4YqQVyaOCbnTkCNCP6p2+Mw4ZvFrYXtyGt/m1r/ANolWprSfTW7XPO5Ba/0nDyZpW+R4stRSM2lRCMFAAGWwAFgMpuLD0eWlkWIp5a2XyPysP0hUa36zlS/U7LXzRw/tJ7OU8StO9kIDd1lLKLnLdn8JUjy0Nuetp4lXw7U2KupVhuCLGfRWM47QKFMQF8BysG/KwFwwO4BUgg+cs43s9hq+EaiyAUqoDEqfFY6hkZrkOL3HvFtTO5pvUXiiozTZny6bE4LYql+1P8ApnzRFntXEP8A+f6TpfDYp1b8orKrq9xcWZACo87GcD2i9mPEMESamHZ0H/co/epbqcviUf3ATuYtTjyfpZzXBo5UiSKP0+sRxr8Y62nw+ol40uS5hU/6ep7/AJWMy5s4NP8Ap6vlm+gmPIQ7ZZmXEfkEIRZYZwhFiQAcIqiIIqwENqcvSLCpy9IQGRwhCABHCNiiA0BiRTEgIWJCEACeveyTtfTGbBoi0i6I1Ms2Y1ayq3fsTYasMtl5CnbffyGaPZ7jJweKo4hVDmg4cKxIBI21Ez6nCs2Jw95ZjnslZ7j24w5WiK1Q5gjFSAuyMOnMXHznnLVhSYth6gAYEmlUJTS2uUmYfaHtviMcwNZgFuCUS4U2N9bkk+m0r1eJrUItpZbeL3f5mLTaOWPGlN8nXXqjjFQSTS89M03COcymrSbe34106ayx2cp1BxHD1g6U8lakxqvZFAzAMzgG21wddb+cpDFqfzL+E/mHMj/Mf9sUA3OhFtNeYP6TWoUZ56l5FTSXy/rr/B9Ld7mDMNmIt6b/AKCQ4wWpH+oO3yyj6fOea9j+1LotOiHVRiFJpF18K19F8dtcrFMp10uD1vb4X2oxWIr1qWIunci2SmLE+JlZdSfwmwv09QZ5vNglBSb8f2aXpnFp3xw/2fR0+LxjVnLUWyixVmKhjY2bwA6A+Z26TA472tTCOKSrncgE5mNhfqd2bnNLA4oCygKg/wDG+vqfOYPbHso9V+9pANmADC4BBAsCL8rWmbC4Tyfm9GnCse6n199mHxap9tRqoAp1qC5iwOlRAdiOoJHxmhR4k2OwtBFa9Sh4XXMFLeEBXF9Dtb3wwHAKlLC12ceNqeQKDey3DMTbnoPhOFwvEGoVAUJBE6WOMclqD/T0RyZY4c6nj6PoHg+FenQoq58arY/E/oZmdqu0OJoVVp0TuoJ0F7liLAnTlM6l2gxP2da2anVVKedwgK1Mqi7FRqHNvQ+UpL26weNC5Tmqre2eoKZAO48x/mZ8TqTnTrzRTjcY5t2VJ98fM3KHAsJxrDH7XQQVrlTVRFSrdQpzLUAufxDe48pynaP2FYanTvSxZo38KnEtTKFtwpYBSu2+vpPQuF08PWw6mkyNTpMbNTZjastgxVtzrcX5g9DOZ9pVWtTp4euri1EvdSBfxBRmFwehF9xmm2Oomp7Vx9+4yShCeRuPEeePv7R5FiOzdfC0qq1UIvmyuPFTcZd1caH6zkJ6Phu3NfF0K1Nwlnuv4TfK19CAcpOg1y8p5zadnC3zu7KtSltg11yEIWiiXmIIQi2gACKICKBAQ1x9IQqD6RYDIoRYQASLCEAEhFhABIRYQASEWEAEhFhAAWbVSjZQCDe4385jobGdLxXigroHC5SqWOt7kLvISbukuC7HVM0OAE1qAe9u5quo/tIVlA9Lmddw3iaiqtUm9/BUI1IZ7WY+8D4mP9hGIVsLiaTAHLXpsQQDcPTZef8AZOzxXZajUqtlRaQqoxPdoo8asCGtz0Y+6cLV5IrI8b+7/wBne0usi8KxzXjs4zjWPqriqZQBqbFPy6vc2bXcGd7Qrr+G9+UixfBgrd2SPHoGC7MQb+ljl18/KX8CPulzanUG4AOZSVbQeYM4+VWkqquGUTyRaVIptww5rqRZtCCLg35TyXt12QqYeoXUXR7toDYdf3/xPazoPEdACbnSwGtyfL9Jx3aXtvhHRqVK+Jq8hRF1RuTGr+EW9TLdG8kJ3jV+8rr2n4Tzfs12nqYUgbpfxDmPNf29es5HjFenUxNV6K5KbVGKKNgpY205enKaeJxLU67FwBfUqosF52AGgmEd/fPT4MSjJzS7SMOo3Koy8HW9kfaHiOGErTs1J3LtTbbNoCQeRIA/2idL2r9oq4vBvlfO2KsrUmp2GGVWBGRvzE7X82M8xte3qZPQqeBx5K3wIBhk0uOUlNrm0GPI1aNfsz/3P9J+swMRTyuw6MR8CRN/syfHUH9I+RP7zL4tRtXqDq1/9wB/WWwf5jRZnX5EH8WULRcslFE9DFTDk7CXmAhtFAlgYBzykq8LfygIqCOAl1eEN1kv/CvOAUZLwmsODjmTFgMxIQhAAhCKRABIQhAAhCEACEIQAIQhADWo8Dvh1rlxbNqtuQbKdevlGs1qJH86SgrsANTlJva5sSOdtry3i6g7u1wSW5H37SEVJXbstTVce4bwnjtfCNmw9apSJIJyOQGy3y5l2a1zuDvPYvZZ22xPEK4SoDUajdnOVQuRlKXz8muR4bEGxsRaeJU6ZYhQLliAANyToBPpTsP2M/4Phmphw1avlas2UHVQQEXkEGZtTcm5NhsMHqDxRhumufBPA5XSLfFO0VLDtar3ilWGYmkSNSQTcbggnbechxP2t0KRYUadSoWOa7AU1BIAbmWOovsNzOg7U8BqYrDVUWs4dwCoDHLcMGsRcLy5AWPOeZ8K7ItRasuKphirKFzWOwzX30vddJx9Liwzi3L6HZw4Hlkox+/5JsTxvGcUDCrUNLCsR92ihc4B+NvUnYb20sWFNRSogL6DRR1PUzYwnZ+vWpZqIULspY6tbQ5F28rkjyvMas4oroCzE2sd2bzmpSjL8MapeF/J29PixYk1B2/L+/v9zmOP4Md6qKb2K94xI3Y6k+7WaH/LFF9QoPmp/aR9p8OEwuts7EXPVmN2/WchRpOuozC3MEj6TuaHNFQ/ErPH+u6Wc9Qtk9rq/r/o7F+xtLkWFtdGv9ZD/wAkWvldvwkaqDodtpiYDiuIFz3r28zm/wDa86/D8foMmtVQRYEOQpvbUib1LBktVR5vNHW6dKSla+v8MpcM7K1KFQuWUgrbmDytKPGezVapWzU1zXUXGdQbjQaEi+lpsP2goLa9VbdRmP0ElbjNNXRSSS+q2W97a78pVLFhT3Xz8yyGt18oLGoWr/4v/wAODFQg76g8wDqPI6R+GqkMBsCQDbTnI6gIYgixBOhhTOo8iJlOuy7xHHhSO7vzBzWOoOhErLxZudvhK1cyKSXRFmqvG/6fnLCccTmDMGF46EdGvGaf8ESc8IQoCOEW0LRgLmjYtooEAGwjssXLABkI/LDLABkI/LDLABkI7LH0XCspIzAEEre1wDteAG1wnBZ6FmH4qnh01tpf3bypx/D5augsGF9vO0v4TtWKb5u7LBSSqmoCouACp8N8um0zuL8YbENdgFUElVGy3toD09ZnjGe+30XylHZS7Om9kvZQ43HrUNu7wZStUvzIa9NLeZUn0U9Z7xiK5LEsd9upHkOk5X2adlaeBwC1DUIrYynTq1BnAIUgtSUDcWV+WpJOtrAbVZz+GmBduZ0UdWPM++0836nmeTLt8I1aeFKyLifEygIU2IUsQpGbKN2apYimvK4BYnRbmcRxc+PLqbanUkljqSSST5anlN3j9UU8HVdPw2FnP4qzsQnen+gAnKPftlnF1Kpq+K/4tT79xJ6SK2s7/p9Jyfk6PAdvvstIUsgqOgOQK2oFyfGNrC+5ImFhFeq5q1OZJA5XP15m/O/lDC4dF2UD3c5bepYTTsjG9q5Z0ceCMZOfvOS7bY0Z0ToCx9+g+hnOBgecucdq95iHPQ5R7tP3mf3PnOxhjtxpHjNfl9rqJy+NfTgk7sEf5jThwTboPreMNIiKAdLdB+stMRMKHpbmNgf8yzTrFSm5CXA111EqrnkiXO+4P6GRavssjNrotYmqj7q1+oNtJnmmQdPnLVotpFcBObm7ZSNEncj5yM4c+Xxl/LEKSe4rozzSPSNIl80xEKSW4KKIMJcNG/IfCENwirki93LGSAEkBCKcUU5NliWgBHkiFZLaJEBGVjWo3kphaAEAomBpGTwywAgNMxpQiWssQrACpaXeD4A4jEUaK6mtVSmB/ewX9ZC1DpPQvYpwA1MY+JZbphUOW40NWoCosdtFzHyuvWVZsqxY3N+CUVbSOlwVdziR3d1VG+8J0RUGhDE8raAegE6nWrplIpt+VtHrW5uN0pD/AMTq3MAeFrmJGZrkXO4Gyr5+Xrudo6kgXncnc2+Q6Dynjc+oWR7kj0OfN7Zp1VIw+2yr9hxGY2Cpmv5oQwHvIt755fwHGZ6YJ66zo/bDx7LRTDqdazZn/sQ6D3v/AOhnGdmH+7/1H9J19FhcdNvfl8C0eZrU7F1R1KNIeK43u6TN0GnqdB840VPnMTtZxECmlEfjZjUc/wBIGWmo95cn0XpNEIbpJHY1up9hhcl30jAL3PrC0gV48OJ1aPDEyoIoUDb5mRBo68VATj3R5q+nwErZ4sVDJtIGRiIYqAkvCR5ot4APiWiXhAAhJHWyqR+a9+mh9IRgRWhkjxT8pIKV5b0VFfuukQpbf9xLYpQFPzgFlPLCWjQBkZwxgSsgywtJTTI3iZNIDI8sTLJAsUJEBEIWkxpS9wXs/WxlYUaCh3YE6sFAA3ZmOgA/URNpcsDLYz6I4TjMPg8Dh6WanTApU73cKpdlBclzoWLEnfnPKsF7PnpV2GOulOjYv3R7zNcXW7pfIp2udeVhuN3jvE6eIBpKQKSrl3slgLBR5aCczWRjqEop8fA34cE4rfJfI9ETGJVIZGVhcC6uGGoPMStiuKU6JUM6rnYLYsBqCA1+gsb69J4RwvtPUoXFr3FrqSCOpHK/KXafEaFQF6lY02JAC9y9RrWPiJFha9uZOp0015j9Kkpcvj4F0c8GuyX2sUv/AJEkNmV6VNktYgKcwIBG4zBj/qk3CeDMuGo1KaMyVEzM4Un73O4YW5ADKvQ5b85znEqhqsDyRQq72sLnn1JJ989e9nNdGwOHyN4qdQDKHBYDOAwIHI2Jt6TpaiUtPp4LuqX+CvS5dmdzRyWDwVWq6pSQs7EAXByrc2zOQPCovcnynDY7Bv31QVDd1d1a5/MrFT8xPpvF4tcOhqVDZF8THa9hfnzNp84cRxoq1qlQ6GrUdz6uxY/WL0/O8rk6pcFvqGoeavC9xm9wRygKRlgVB1HxkgM6pyiutHrHZLSY1wNzG/aliAaFjlUyQVl/gihxACLLFySYKDA04gISsblk5QdfnGlfT4wGRCBEkFMxWoEcoxDqn4E9D9YRayGy6aW0+h5dfWEKADaOV5EqeckyDrJECZCDHhbRlLyk9xEIYR5QFLpJkcR/f9BGKxgwsa+FEkNUnr/PONI9Y6C2VmwxB5H5RpW2409JbVIppmA9zKRsdpb4XxA4d86A5gLAioyFb7kFdbxKtAHU79ZXdLc/lIuKkqZZDI4y3Ls0MR2sxOSoiHKtewqXbNmtte+vvnOvh3Y3Y3v5y/rGmRhjjD9KLcmeeXmTKy0Gta4Fo04U9frLRaNLSZUQrhz1jlwhvcGx6i4PxEkzw7yIY+r31Sweq7gbZ6rsB6BtpXqYBvL4ybvYF4uugM98Cw//AGN+zP0Pxl4tAPJWIoHDP0MaaLdD8JpB4d4YAZmU9DFzN5zTzxLiMRm94fOHenqZpEDoI0016RAZ3enrFFXzlxsMsb9iEBlfvz1jhiT1ithfKN+zGAFmti2su+3P3H+eohKzUjzO0I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QEBQUEhQUFBQQFBYUFBUUEBQUFRQUFBQVFBQUFRQXHCYeFxkjGRUUHy8gJCcpLCwsFR4xNTAqNSYrLCkBCQoKDgwOGg8PGi0iHCQsLC0qKiwsLCwsLDUqLywpLCwpLCosLCkqLSwsKik1KTIpKSwsKSwvLCkpLSwsLDQqLP/AABEIAMABBwMBIgACEQEDEQH/xAAcAAABBQEBAQAAAAAAAAAAAAAAAQIDBAUGBwj/xAA/EAACAQIEAwUFBwMCBgMBAAABAgADEQQSITEFQVEGEyJhcQeBkaGxFCMyQsHR8GJy4YKSFRYkQ1KyJdLxCP/EABoBAAIDAQEAAAAAAAAAAAAAAAABAgMEBQb/xAAvEQACAgEEAQEGBgIDAAAAAAAAAQIRAwQSITFBBRNRYXGR8CIjMoHB0aHxUrHh/9oADAMBAAIRAxEAPwDxBhrEimERJobCOIiGMVCQhFgISEWJAAhCEACEIQAIQhAAhCEACElOGbpvt57fuJGRABIQhAAhCEAFhEhAB5UQFoONBGRDfA8VPKL3g6SOEKES9/5RRiT/AC8hhCkOyf7Y3LT4+f7xgrN1+HoB+kYI5YUhWDXhB9oRgKREtHxLSJdQ2IY+NYRiaGmKYhimMhQGNjjGwBhCEIEQhCEAHU0LEAbmPxNLK1jy0lzD0mC5ktp5aj32lTEEkknU31kU7ZNxaVsiEs06Vhf8x5W2ErobEXFwOXXymlw2oalXN4fCM1tlAuBoOe8JdCir4JcMWVLX0YarysCD8bjeZ2Lw4WxGx+s6Xh3C6+LcCiqsWGY/lWmt7Z3bZR9eWtpiY0Ap4TcITuPdpKIT/FRonBKPBmwhCaTKEIQgARREjlEAHuPDIpPbwfzrIIkTl4CEIRkAiwhABRFWIIqwEK+3vhEfaLAZJEIiiEgaRto0x5jTGRYwxTEimMrEMSKYkYmJCEIEQhCX8HwsvvoP5qekLGlfRbw7J3QspYKfH56ac9BcmQBFzXbRSPprNPD8Dp5GsxudLnUddP5znR+z3skcRjqZPipYZu8ckWHhOg15kgfAnlKe2aHaV0ctwnsLjMWi1KFEulR3RTmVRdACSSxAC+IDMdCdN5e7MdicS+JYVEaglC3fvUQ2VWFwqjTO7DVQD53A1n0BicAneqw07tbUgDlVBqDlVbDUG2t5Xx7d6hQqChsT4Nzp4j56bxZpyjF7VZHGob423Xk5zE4ihheH5cFTKoyk6j7yo+ql3P5jfQculhPKF7K1CmVqiKRyykkA7Ate319Z6V2rqMiU1QAU7m9gNgPAAOQ/acZxvGa2RrZ08TA/hC2Yn1tcepnD0csrk35k/pRs1bxwja6OZx/Y6tSUtdHA1OVtbehAv7rzCmhxWrUDWZ2II0uxOm1tZnz0EFNKpu2c1yjLmIQhCTEEURJd4O4FdC1rXscwuuoI18opOlY0rdDFH3Z/nMSrLYH3bfz8wlSKJOfj5BCEJIrFhCEAFWOWNEcsBCPCDwgMkvCNvDNIl9jjEMSJeAWNgYQMZWBjY4xsZFhCEICH0gMwvtcX9J0eAOewGg38zraczOtw5yeEC2SmuvMm4Bv01zRVbLcXZNRFiF2BYATd9n3H6tDGd2gZ1r1ArUwL3YhsjAHYi+/S8waWK2uMxve/Mekr9mu0Pc45GUN43CXDWIDg02KncNZzY8jK2mXSa4TPcMfWxHfHNQLUsxVKodQhW34jdrg8rAHbfeGGxqsqhWzcidztsRytM6ti6qHI7qEF7IaveMCDqc99b2GlzrfXWZP2qpTrA0qbmkwLGwtlPPz1vcdNZj9tUqZpyadbLXZodq2VcNULDdCFsN2/Kb8tfkZ5jUw5YpTvfu0BawPjqMxYA87DT/bPSsc1TGYcmioa42ZsoDi1rHY21+E5XDdl8XSL9+hvUYA1Aysqqb52LDYkWUX6tNmky4d7juW5+LODr4ZYx31wjku2OD7unh+ej3aw1YlTe4/mk5eeh+0nDgUKZH5auUehRv8A6j4zzyaciqVENBPfgTfx/wCwhCErNoR6xpEeo/SA0Tg/dN52+olSXqK/cP5fusoyMfJZk8fIIsSLJFQQhCADhFWIIqwEI42hCpy/nOLAYmaAaMiwHbHXixgjhESTEiGEIxMDEimJATCEJ6b7N/ZXSxyfaK9dGp0yM1CkWzZiMwSrUsAuliQlzra6naGTJHHFyl0CTfR5xg6eaog6sPrOw4YgqVLMfDmVW1sde8It7wNeU7ztbhcLhqtNThKApqoKsmHRctywOYgZiNBqSZq9gXw/fVXKUUCqpp+FQBqQxygat+HxHUXtzmNa+OzckdiHp84Ynlk+Kvjv3HmeLwOSq4oh3QMRTYKSG5aG1jrce6Sezz2c1sTxGkuKoOtBCalQOMuZUAISx11ZqYI6N5iet9vuOolOnkIqPq6ktdT+FQNOVyDp/wCJnNey7tf3vEGpVD4qtF8lz+cOKjpY7HRz6KDBatzjcURlpYvB7WTp80jpe0fZTDPUPc0kpGnbMwuqZiLhco0BtqSovrz2OdgMA4YqQVyaOCbnTkCNCP6p2+Mw4ZvFrYXtyGt/m1r/ANolWprSfTW7XPO5Ba/0nDyZpW+R4stRSM2lRCMFAAGWwAFgMpuLD0eWlkWIp5a2XyPysP0hUa36zlS/U7LXzRw/tJ7OU8StO9kIDd1lLKLnLdn8JUjy0Nuetp4lXw7U2KupVhuCLGfRWM47QKFMQF8BysG/KwFwwO4BUgg+cs43s9hq+EaiyAUqoDEqfFY6hkZrkOL3HvFtTO5pvUXiiozTZny6bE4LYql+1P8ApnzRFntXEP8A+f6TpfDYp1b8orKrq9xcWZACo87GcD2i9mPEMESamHZ0H/co/epbqcviUf3ATuYtTjyfpZzXBo5UiSKP0+sRxr8Y62nw+ol40uS5hU/6ep7/AJWMy5s4NP8Ap6vlm+gmPIQ7ZZmXEfkEIRZYZwhFiQAcIqiIIqwENqcvSLCpy9IQGRwhCABHCNiiA0BiRTEgIWJCEACeveyTtfTGbBoi0i6I1Ms2Y1ayq3fsTYasMtl5CnbffyGaPZ7jJweKo4hVDmg4cKxIBI21Ez6nCs2Jw95ZjnslZ7j24w5WiK1Q5gjFSAuyMOnMXHznnLVhSYth6gAYEmlUJTS2uUmYfaHtviMcwNZgFuCUS4U2N9bkk+m0r1eJrUItpZbeL3f5mLTaOWPGlN8nXXqjjFQSTS89M03COcymrSbe34106ayx2cp1BxHD1g6U8lakxqvZFAzAMzgG21wddb+cpDFqfzL+E/mHMj/Mf9sUA3OhFtNeYP6TWoUZ56l5FTSXy/rr/B9Ld7mDMNmIt6b/AKCQ4wWpH+oO3yyj6fOea9j+1LotOiHVRiFJpF18K19F8dtcrFMp10uD1vb4X2oxWIr1qWIunci2SmLE+JlZdSfwmwv09QZ5vNglBSb8f2aXpnFp3xw/2fR0+LxjVnLUWyixVmKhjY2bwA6A+Z26TA472tTCOKSrncgE5mNhfqd2bnNLA4oCygKg/wDG+vqfOYPbHso9V+9pANmADC4BBAsCL8rWmbC4Tyfm9GnCse6n199mHxap9tRqoAp1qC5iwOlRAdiOoJHxmhR4k2OwtBFa9Sh4XXMFLeEBXF9Dtb3wwHAKlLC12ceNqeQKDey3DMTbnoPhOFwvEGoVAUJBE6WOMclqD/T0RyZY4c6nj6PoHg+FenQoq58arY/E/oZmdqu0OJoVVp0TuoJ0F7liLAnTlM6l2gxP2da2anVVKedwgK1Mqi7FRqHNvQ+UpL26weNC5Tmqre2eoKZAO48x/mZ8TqTnTrzRTjcY5t2VJ98fM3KHAsJxrDH7XQQVrlTVRFSrdQpzLUAufxDe48pynaP2FYanTvSxZo38KnEtTKFtwpYBSu2+vpPQuF08PWw6mkyNTpMbNTZjastgxVtzrcX5g9DOZ9pVWtTp4euri1EvdSBfxBRmFwehF9xmm2Oomp7Vx9+4yShCeRuPEeePv7R5FiOzdfC0qq1UIvmyuPFTcZd1caH6zkJ6Phu3NfF0K1Nwlnuv4TfK19CAcpOg1y8p5zadnC3zu7KtSltg11yEIWiiXmIIQi2gACKICKBAQ1x9IQqD6RYDIoRYQASLCEAEhFhABIRYQASEWEAEhFhAAWbVSjZQCDe4385jobGdLxXigroHC5SqWOt7kLvISbukuC7HVM0OAE1qAe9u5quo/tIVlA9Lmddw3iaiqtUm9/BUI1IZ7WY+8D4mP9hGIVsLiaTAHLXpsQQDcPTZef8AZOzxXZajUqtlRaQqoxPdoo8asCGtz0Y+6cLV5IrI8b+7/wBne0usi8KxzXjs4zjWPqriqZQBqbFPy6vc2bXcGd7Qrr+G9+UixfBgrd2SPHoGC7MQb+ljl18/KX8CPulzanUG4AOZSVbQeYM4+VWkqquGUTyRaVIptww5rqRZtCCLg35TyXt12QqYeoXUXR7toDYdf3/xPazoPEdACbnSwGtyfL9Jx3aXtvhHRqVK+Jq8hRF1RuTGr+EW9TLdG8kJ3jV+8rr2n4Tzfs12nqYUgbpfxDmPNf29es5HjFenUxNV6K5KbVGKKNgpY205enKaeJxLU67FwBfUqosF52AGgmEd/fPT4MSjJzS7SMOo3Koy8HW9kfaHiOGErTs1J3LtTbbNoCQeRIA/2idL2r9oq4vBvlfO2KsrUmp2GGVWBGRvzE7X82M8xte3qZPQqeBx5K3wIBhk0uOUlNrm0GPI1aNfsz/3P9J+swMRTyuw6MR8CRN/syfHUH9I+RP7zL4tRtXqDq1/9wB/WWwf5jRZnX5EH8WULRcslFE9DFTDk7CXmAhtFAlgYBzykq8LfygIqCOAl1eEN1kv/CvOAUZLwmsODjmTFgMxIQhAAhCKRABIQhAAhCEACEIQAIQhADWo8Dvh1rlxbNqtuQbKdevlGs1qJH86SgrsANTlJva5sSOdtry3i6g7u1wSW5H37SEVJXbstTVce4bwnjtfCNmw9apSJIJyOQGy3y5l2a1zuDvPYvZZ22xPEK4SoDUajdnOVQuRlKXz8muR4bEGxsRaeJU6ZYhQLliAANyToBPpTsP2M/4Phmphw1avlas2UHVQQEXkEGZtTcm5NhsMHqDxRhumufBPA5XSLfFO0VLDtar3ilWGYmkSNSQTcbggnbechxP2t0KRYUadSoWOa7AU1BIAbmWOovsNzOg7U8BqYrDVUWs4dwCoDHLcMGsRcLy5AWPOeZ8K7ItRasuKphirKFzWOwzX30vddJx9Liwzi3L6HZw4Hlkox+/5JsTxvGcUDCrUNLCsR92ihc4B+NvUnYb20sWFNRSogL6DRR1PUzYwnZ+vWpZqIULspY6tbQ5F28rkjyvMas4oroCzE2sd2bzmpSjL8MapeF/J29PixYk1B2/L+/v9zmOP4Md6qKb2K94xI3Y6k+7WaH/LFF9QoPmp/aR9p8OEwuts7EXPVmN2/WchRpOuozC3MEj6TuaHNFQ/ErPH+u6Wc9Qtk9rq/r/o7F+xtLkWFtdGv9ZD/wAkWvldvwkaqDodtpiYDiuIFz3r28zm/wDa86/D8foMmtVQRYEOQpvbUib1LBktVR5vNHW6dKSla+v8MpcM7K1KFQuWUgrbmDytKPGezVapWzU1zXUXGdQbjQaEi+lpsP2goLa9VbdRmP0ElbjNNXRSSS+q2W97a78pVLFhT3Xz8yyGt18oLGoWr/4v/wAODFQg76g8wDqPI6R+GqkMBsCQDbTnI6gIYgixBOhhTOo8iJlOuy7xHHhSO7vzBzWOoOhErLxZudvhK1cyKSXRFmqvG/6fnLCccTmDMGF46EdGvGaf8ESc8IQoCOEW0LRgLmjYtooEAGwjssXLABkI/LDLABkI/LDLABkI7LH0XCspIzAEEre1wDteAG1wnBZ6FmH4qnh01tpf3bypx/D5augsGF9vO0v4TtWKb5u7LBSSqmoCouACp8N8um0zuL8YbENdgFUElVGy3toD09ZnjGe+30XylHZS7Om9kvZQ43HrUNu7wZStUvzIa9NLeZUn0U9Z7xiK5LEsd9upHkOk5X2adlaeBwC1DUIrYynTq1BnAIUgtSUDcWV+WpJOtrAbVZz+GmBduZ0UdWPM++0836nmeTLt8I1aeFKyLifEygIU2IUsQpGbKN2apYimvK4BYnRbmcRxc+PLqbanUkljqSSST5anlN3j9UU8HVdPw2FnP4qzsQnen+gAnKPftlnF1Kpq+K/4tT79xJ6SK2s7/p9Jyfk6PAdvvstIUsgqOgOQK2oFyfGNrC+5ImFhFeq5q1OZJA5XP15m/O/lDC4dF2UD3c5bepYTTsjG9q5Z0ceCMZOfvOS7bY0Z0ToCx9+g+hnOBgecucdq95iHPQ5R7tP3mf3PnOxhjtxpHjNfl9rqJy+NfTgk7sEf5jThwTboPreMNIiKAdLdB+stMRMKHpbmNgf8yzTrFSm5CXA111EqrnkiXO+4P6GRavssjNrotYmqj7q1+oNtJnmmQdPnLVotpFcBObm7ZSNEncj5yM4c+Xxl/LEKSe4rozzSPSNIl80xEKSW4KKIMJcNG/IfCENwirki93LGSAEkBCKcUU5NliWgBHkiFZLaJEBGVjWo3kphaAEAomBpGTwywAgNMxpQiWssQrACpaXeD4A4jEUaK6mtVSmB/ewX9ZC1DpPQvYpwA1MY+JZbphUOW40NWoCosdtFzHyuvWVZsqxY3N+CUVbSOlwVdziR3d1VG+8J0RUGhDE8raAegE6nWrplIpt+VtHrW5uN0pD/AMTq3MAeFrmJGZrkXO4Gyr5+Xrudo6kgXncnc2+Q6Dynjc+oWR7kj0OfN7Zp1VIw+2yr9hxGY2Cpmv5oQwHvIt755fwHGZ6YJ66zo/bDx7LRTDqdazZn/sQ6D3v/AOhnGdmH+7/1H9J19FhcdNvfl8C0eZrU7F1R1KNIeK43u6TN0GnqdB840VPnMTtZxECmlEfjZjUc/wBIGWmo95cn0XpNEIbpJHY1up9hhcl30jAL3PrC0gV48OJ1aPDEyoIoUDb5mRBo68VATj3R5q+nwErZ4sVDJtIGRiIYqAkvCR5ot4APiWiXhAAhJHWyqR+a9+mh9IRgRWhkjxT8pIKV5b0VFfuukQpbf9xLYpQFPzgFlPLCWjQBkZwxgSsgywtJTTI3iZNIDI8sTLJAsUJEBEIWkxpS9wXs/WxlYUaCh3YE6sFAA3ZmOgA/URNpcsDLYz6I4TjMPg8Dh6WanTApU73cKpdlBclzoWLEnfnPKsF7PnpV2GOulOjYv3R7zNcXW7pfIp2udeVhuN3jvE6eIBpKQKSrl3slgLBR5aCczWRjqEop8fA34cE4rfJfI9ETGJVIZGVhcC6uGGoPMStiuKU6JUM6rnYLYsBqCA1+gsb69J4RwvtPUoXFr3FrqSCOpHK/KXafEaFQF6lY02JAC9y9RrWPiJFha9uZOp0015j9Kkpcvj4F0c8GuyX2sUv/AJEkNmV6VNktYgKcwIBG4zBj/qk3CeDMuGo1KaMyVEzM4Un73O4YW5ADKvQ5b85znEqhqsDyRQq72sLnn1JJ989e9nNdGwOHyN4qdQDKHBYDOAwIHI2Jt6TpaiUtPp4LuqX+CvS5dmdzRyWDwVWq6pSQs7EAXByrc2zOQPCovcnynDY7Bv31QVDd1d1a5/MrFT8xPpvF4tcOhqVDZF8THa9hfnzNp84cRxoq1qlQ6GrUdz6uxY/WL0/O8rk6pcFvqGoeavC9xm9wRygKRlgVB1HxkgM6pyiutHrHZLSY1wNzG/aliAaFjlUyQVl/gihxACLLFySYKDA04gISsblk5QdfnGlfT4wGRCBEkFMxWoEcoxDqn4E9D9YRayGy6aW0+h5dfWEKADaOV5EqeckyDrJECZCDHhbRlLyk9xEIYR5QFLpJkcR/f9BGKxgwsa+FEkNUnr/PONI9Y6C2VmwxB5H5RpW2409JbVIppmA9zKRsdpb4XxA4d86A5gLAioyFb7kFdbxKtAHU79ZXdLc/lIuKkqZZDI4y3Ls0MR2sxOSoiHKtewqXbNmtte+vvnOvh3Y3Y3v5y/rGmRhjjD9KLcmeeXmTKy0Gta4Fo04U9frLRaNLSZUQrhz1jlwhvcGx6i4PxEkzw7yIY+r31Sweq7gbZ6rsB6BtpXqYBvL4ybvYF4uugM98Cw//AGN+zP0Pxl4tAPJWIoHDP0MaaLdD8JpB4d4YAZmU9DFzN5zTzxLiMRm94fOHenqZpEDoI0016RAZ3enrFFXzlxsMsb9iEBlfvz1jhiT1ithfKN+zGAFmti2su+3P3H+eohKzUjzO0I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encrypted-tbn3.gstatic.com/images?q=tbn:ANd9GcTuPV96t1jVyeM9URrATeyAuNPHHiiUPsjCB24b1y7EN1pfj7HTD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encrypted-tbn3.gstatic.com/images?q=tbn:ANd9GcTuPV96t1jVyeM9URrATeyAuNPHHiiUPsjCB24b1y7EN1pfj7HTD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&amp;Dcy;&amp;rcy;&amp;acy;&amp;mcy;&amp;acy;&amp;tcy;&amp;icy;&amp;chcy;&amp;iecy;&amp;scy;&amp;kcy;&amp;icy;&amp;jcy; &amp;tcy;&amp;iecy;&amp;acy;&amp;tcy;&amp;rcy; &amp;Mcy;&amp;ucy;&amp;kcy;&amp;acy;&amp;chcy;&amp;ie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6096" y="1844824"/>
            <a:ext cx="360387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hlinkClick r:id="rId2"/>
              </a:rPr>
              <a:t>    Пьеса</a:t>
            </a:r>
          </a:p>
          <a:p>
            <a:endParaRPr lang="ru-RU" sz="4800" dirty="0" smtClean="0">
              <a:hlinkClick r:id="rId2"/>
            </a:endParaRPr>
          </a:p>
          <a:p>
            <a:r>
              <a:rPr lang="ru-RU" sz="4800" dirty="0" smtClean="0">
                <a:hlinkClick r:id="rId2"/>
              </a:rPr>
              <a:t> «Немного</a:t>
            </a:r>
          </a:p>
          <a:p>
            <a:endParaRPr lang="ru-RU" sz="4800" dirty="0" smtClean="0">
              <a:hlinkClick r:id="rId2"/>
            </a:endParaRPr>
          </a:p>
          <a:p>
            <a:r>
              <a:rPr lang="ru-RU" sz="4800" dirty="0" smtClean="0">
                <a:hlinkClick r:id="rId2"/>
              </a:rPr>
              <a:t> нежности» </a:t>
            </a:r>
            <a:endParaRPr lang="ru-RU" sz="4800" dirty="0"/>
          </a:p>
        </p:txBody>
      </p:sp>
      <p:pic>
        <p:nvPicPr>
          <p:cNvPr id="26626" name="Picture 2" descr="http://grigoryev.net/wp-content/uploads/2011/07/mukachevo_teat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682"/>
            <a:ext cx="5292080" cy="689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grigoryev.net/wp-content/uploads/2011/07/mukachevo_teat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08" y="0"/>
            <a:ext cx="92373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10" name="Picture 6" descr="http://grigoryev.net/wp-content/uploads/2013/03/theatre_mukachevo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8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2963" y="404664"/>
            <a:ext cx="6361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Пьеса «Заключённый»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scy;&amp;pcy;&amp;iecy;&amp;kcy;&amp;tcy;&amp;acy;&amp;kcy;&amp;lcy;&amp;softcy; &amp;tcy;&amp;rcy;&amp;icy; &amp;pcy;&amp;ocy;&amp;rcy;&amp;ocy;&amp;scy;&amp;ie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"/>
            <a:ext cx="9144000" cy="6857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6325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Спектакль «Три поросенка»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158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Valeria</cp:lastModifiedBy>
  <cp:revision>12</cp:revision>
  <dcterms:created xsi:type="dcterms:W3CDTF">2013-11-09T18:32:54Z</dcterms:created>
  <dcterms:modified xsi:type="dcterms:W3CDTF">2015-01-30T20:06:36Z</dcterms:modified>
</cp:coreProperties>
</file>