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3452E8-FAD6-4015-B5E2-2AB60CD68658}" type="datetimeFigureOut">
              <a:rPr lang="ru-RU" smtClean="0"/>
              <a:pPr/>
              <a:t>11.10.2014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EB6246-5E6B-41EA-813C-A61E5A50B68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452E8-FAD6-4015-B5E2-2AB60CD68658}" type="datetimeFigureOut">
              <a:rPr lang="ru-RU" smtClean="0"/>
              <a:pPr/>
              <a:t>11.10.2014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B6246-5E6B-41EA-813C-A61E5A50B68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428604"/>
            <a:ext cx="665406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Christmas food</a:t>
            </a:r>
            <a:endParaRPr lang="ru-RU" sz="80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482" name="AutoShape 2" descr="data:image/jpeg;base64,/9j/4AAQSkZJRgABAQAAAQABAAD/2wCEAAkGBhQSEBQUExQUFRQVFxwYGBgWGBgcFxgYGBcYFBgWHBcXHCYfHBkjGhUUHy8gIycpLCwsFx4xNTAqNSYrLCkBCQoKDgwOGQ8PGiwkHyAsLCwsLCwsLCwqLCwpLCwpLCkpKSwsKSwsKSwsLCwsLCwpLCwpLCksLCwsLCwpLCwsLP/AABEIALcBEwMBIgACEQEDEQH/xAAbAAACAgMBAAAAAAAAAAAAAAAEBQMGAAIHAf/EAEcQAAEDAgQDBQQGCAQFBAMAAAECAxEAIQQFEjFBUWEGEyJxgTKRobEjQlJywdEHFGKCkrLS8BUzU3MWQ6Lh8SQlNMJEVGP/xAAZAQADAQEBAAAAAAAAAAAAAAACAwQBBQD/xAApEQACAgEEAgICAgIDAAAAAAABAgARAwQSITETQSJRYXEUMoGhI0Lh/9oADAMBAAIRAxEAPwDjZFehVbJNaERS4v8AM3C61Uq1eAV6lFeoTRZnrbkUUy8CYqROUqWoJRBtJI2HnW/6sGlaTE/OlkiNGNxNXQImhEU/wmQuPW0kJPE04a7D+GFqgHlb4mpm1ONOzKF0+RuQJS2nDrBtAopY1L5A2kb+73VcG+wzIuCv+IfgKxr9HiVXQ4Y5X9b0H83ET3DGjyVzKmnJP2uHKicLlqu6KDAM2PTf3b1aB2RWgQOHP86DcwxQYUI86IalW4ueOlKi5XV4Qh2BJIAjn5ivBrg8FA8AJsb7dBVgWix0gFcWnl+VK2cC+jxxK9UX8onqKcDEHiR4dsJcSSkHVEhUbGwM0SlYOptQSNe5EJiLgzyHrNCYpRCdJSNQVBgE2iSknlO3rRX6upSAUgJbWY0W1wOWq8TNehbgOKgow2lzSFgFsFQV9UkQd/S1WTDZ4tWlIb8ShCSpViYkyBtYGpGuzgDJSqFqE6SZSYPAkV72WwSjqW4PEklA/G398a8xmIoHcfMoMCYmLxtNTpRWhWBAJCZMAnaaMXg1NmFlM8tj87jrQRkqfaHJylaXG9fjVC9KoAnj0k3mqp3OnHuJkmFKEncwNzFdaS30rmuZI/8AdHPvH+Wn4T8xJc6/AmGJRQhb8a/vfgKZJRQujxr+9+ArqzlSMN1t3dTBFe6a9MkHd9JoYvH/AE1+4fnTFAvtUCnz/pr/AOn868ZogSsR+wv+GoVYkclfwmj14j/+bnuH50O5iB9lf8JoTCgTmJT19xoZx9PP50c5iByV/CaEdeTz+BpZhCBrcHOoSsUQ4tPMUOojpSmjBI1GsrxUTWUNxvE1B2rdSq1FepNLhie6a2ZJmBWIbvb1pnlWXhbqeAB/8Ut2CizGIhZgBJHJQE3UE8RPHrHrTfBaHnkqUAYAAHL/AMU3xmTocbKI8j8JqPsf2RcStal7bJHT7R5VzjmV0NHmdjYcbD6lhYQlIFrmp0saib7VEcMQd/L5UVh2SmJsDueArjEcy1TQhGHwaTuDAAvB3o/D4QAgplMc7+hivGGpSIkk3sbetGHDJA24cKox4z3J8jm5i9KkyfLqKS5hl7SpCtN+CuIpi1GkkmL9Tvb3VWc9xBC7bbRwtaedUvi3IH9wMd7qiPGdm+4Wp1nUtJ9pG6gJ3TxIHKln+KL7waUS2IBmxufaHQU6OZlKRBN/Wleb4Mr8SDfcjn5dbU7Dmb+uSDl0vtYKhnvHVqVpbQFHxEwqYAt1gHpemwyjVCminSdNzeybGPOkGJZLjGozKNthIJuSTv6VbMixSFtANzCQARHGKtI4uR3TVDg4kHSVDVExN/OKNyfAqfcEQlsTrkeMngEj33NUvP3FOPgKSW0pkBXFV/x5U17PZq62UqLgXcgm9xAgXAgcq91zBW3NS+43sywpOm8jZRMwfI0nzjJ3nGkiZcamFD/mNKEKTH2xaPujrRr2cEQYkHb++dDnOVcqF8yDuaEYiQ5Xgi02ElRWeKjN/QkxXPs0T/7qvzP8tdNVjEFAc0mCYVH1Vb7cjuPWqnjuy3eYw4hDqb7oUCCPDG4kUeLKgYWYvNjYoQBA0ooQp+kc+9+AqyI7NvHZKT5LT+JqfA9gXlrUVlCEkzvqMQBsLcOddbyofc5Hhf6lY015pq3Z92JGHZLqXNWmJCgBuYsR51VCKJXDCxAZCpoyD9ZQk3UBHCRNaDMARISuOiZ+Rr3A5M041oDaFOlzxOkrmCbgDUEzwAoZWCRhsQtKSpSTMgJUbSAmRzsqpU1Qd9glL6Uqu6SKxqfsrH7hod3Go6jzSfyqR/MlQVJZdKAdJXpOmeUxY+dCozhCpBlJ5H86oDqTVxOwgdSNzFo5/OhnX0/aFFOYpH2hQrriTxTWGYIK6scxQywKIdCenwoZaR0pRjFkSo6VlaqTWUFxs9ivQmpkMmpE4Y0kmOAkBdiwp3kmJCdJULgk++t2ctCYSEalRcnYVsvDEKExHQRFIykMtSvTWuQGXvKccgkSJBtTd7MO7BNgOUfEVQMvxBTarF+vhxuDw/ua5FbDOw6gixJRnKSsXprhs0SVcIMj8qqDzcK1c70R+sjfj0pRx1yJvBEvbYSPEkEA3gGB1FqlcxQg+GOEzf141Vcvzrgr0tf4mmbmYyNuHT02rGfaKijjNw9eLKWlXg6p9qLR1FUnNsYNZM3B2kXB6inL2IJSYO/C+9U7NGSpRG//AG607C3kAU+oxV22Zjy5iPzqfCu2mZA3FK2nNKRJ42nl+dF4BUzVLrQhDLcaYjs0Xm5S4BcnSoc7RqHD0rMWteHwiUhISr2SRsL+16iisrxhnTqSBxKjYAWmm2IV9EpRkojoBbiB/ZryZWHciyYATEX68X8MpStKShQ+rq2432k8eFKMO8tKSUJO+5J6EojaLU1wjBV3q2kEwmAbkSRewmTEWio8Ip95RUloLGuY2SDETqMD0qwEkWJLW1iD/qW/J88w73gUoMu21NrsDxsTYjkd6aYjs/I8Jj4j31WncqQ6NLrabbTBPoRtWuHypbX+Q863yEyn3GkuqtwwhqSOjHCsrdQCJEHf02oUsEbke6a8azbGpsVNODqIP4VFjM5xHFhB+6qp/Bj9XD8jQpp4J2n1/KsxWZrSCrWqw4Ej0pIczfJ/+MR11iPlUOaOuEJClBIBnSnc+Z5VRhS2CxGV6UkyXNO0bz6AhaiUjhz6k8aVlQ9K8ofGplPqPmDXeICKanDBLsLhbCglpKkqSPFrgJIULzJtcbUt/wAWT3yyo3PGN7k7CiV5gFg6k8DA6ULgct73FN/VClC+9zauVjyfK6nUyJa1HmDwOrDw7rDJcEEE6CSQRImONLu0bLKX1KSCIV4jMIBA0gAeprqL/ZtAZ0osE8eJsN65/wBqMuKSm3hJg3EAwY35xFEmMpku55zux1UqjjyD9ZPvFCvBJ+z8KncCD9n4UK6ynkmugZzYM62OQoZSBU7rI5UOpulmGsiKa9rwivaCNlhZwNh5CneS5GCA6o23SB0PtH42orD4EBtJP2R8qhyLM0d8tgGAqS3987p8ib1KxlagWLjHE4YaJ3J4/OkOZ22ER8ad97pQlCgdQN53uaXZrhrKm32R+NcjG7bqadfxCrWA4XFJABkVKvPm+Y9KRvYIApBJClSTfhwqxZB2fbiSAokW1bTw+MVTkXGosxau7HiQt5shRiaIRiBzqw5p2Qw7rYISpC+K5G8cAkbTwNU57s8+0spUZA2I3I/vhQ7UPRhLkP1HH6xp386Y4XFzsaAS60EAmSY2PPlULbmkmJA5cqkZA0fcaPYnSeh+dLca5YmoH8cTIpevG6qZiwkcw7BEVPzrgzE+nOmOGxISiaTPvkqJAsN6b5HgS+LylIUEg/VKjeCa6OQUlnqQYnp6nuEzMlzvCkltFugJO5HHoOlGf4046o+JESEp1SANVtWkTtRA7JrDimpQkGSCLkkDbyqydn+yYQtxx4ocUgSIFhAtbgZjhU2TUYUWxzOgExlKJ5kuD7KvytlSxoW2lCFokQEiZKQbg3md5q0HA90lKCkJSPCkp9noOh6H40PgMxCnGVcbpUB8KP7YLWnCK0e0SABed5tHGwPpR6TM2TEWb1OVmx7GC/cT4/BmLUBg3nROtMjhwMfjQOB7YOIs+J6qTB94/pp60+46AsoTh2yJBWCpxQ5hIsByJpjFSLgBTc0Dyeo8xUL2LQNzWPZph0nSELdV1MDl9WAK0dznCIAJw6J5aCu/KbilqA3uEx29xPju0aQSlAJPPYUrfKXDq1KQvnMpPmg290U8X2rCl6WsEmxgyykR6mw9a0d7WsNrKH8Ph7SCkIGoHqQAPdTVOw2DEFlbgiA5c+wVBvEAtrVZLiVHulnlKvZV0Pvprm3Z9tphxwKVKUmxiPlQeHz3LngQcK2VSYAlPlsd6c4zD4MNgOqxDQUPZS4VjyhYNUDUEjaTF+JOxOaMukmn2QL/APVtjkZHvFSuZZg1SMO68pYI9psWBMX0mrDhOyz+GWlRYS6gKBK2TqXA6GD7qUo5h99S0Zgs2E2pBnOG1tlNvX+/KmrmatuQEqhQ3SoFKh+6q9AZo4AgnlHzp5PMwjiUJ3sO7wQ2fIignuxGIH/JnyKfzq9t541wVRrOZpPEUwZYjwLOTv8AZLEj/wDHd9AT8qBeyR5O7To80K/Ku2JfBqULrd9z3hH3OArwqgbpV7j+VZXXs1P0yvT+UVlZum+Obs5dqZQOaE/yiqVnOVKw7ocTYpIII4EGQa6bgGvom/uJ/lFB53kneoIAvSmEfUquH7TpxMIdaKl8C3Ov0Tx8porGdl3VjUhaiCNlJGodCAd6CwmS4nDLUWQoOGwKTBCeduZt6U0wWLdDqBiG1FZPtBRCj0nn1qNqu6lCswFXEmX9m33FqbSjWpdtSrJSI3kXHkK6Dk36Pg02O+cLiwNk+FPlzNNmsuU2lssiNI9kgeceHj1plh8zH10KSfQj5z8KoGNTwwiAWXkGJcpyg6iHEHTwmfSjMy7JNOoIuk39/OnKcwTwCz6R860fC1iI0JO540fhx1VXPDI99zlGP7GPJUFNBtSRJUoqgIAsSZtQKc/wzJU0W0Oqg6nFyY6JAIg3rpnaZTDOEUHNkglIBuVcIHEya4pAeXLbQRJ9ozJPGOdhJqVsQBlJysy98xhicuAJWLpIP3v2RA6m5oVHZxQY1lRWYuEyQJFwSOM8dqjxGOWl3wBJKBEHa/Tp+FW7sfmepCpgWIIG00jLkfCljmbphuynngSluYcpENgpSpOopJVeOJkCedpFXPsSG3EHC92QkQ6DsSSQb8thB5CnGGLcQ5EJumYEfs34GtcDmzbZWdSJKSBESOluHSos2rbKhUKZ2MmwiqqQdsXBDDje2rSqBw/CPxpcy4o94oFR1C02Ecd+MUS820+lKVvBpCVaiY1EnaNNGpdwqAEtasQofWUISkdTaabhxAYvnORl3ByE9wjsy2lBS44T4UyAUzJIixFp6b1NmHaFbi4WgIbB8EHxA7BSo6nhtQj+calEkiwACRYAdBULeCU6QrT4Zm/5VbiKhdoimDdkwfOl6lYN1xP0UnXbjIsf3QR7+dNs+acfxOhDhQggGRcFG4jhtVkbyxDrHduJBSRt8Z85quYrJnsNAA79oezeHUcSAdlDoac+PjnqDuvgGjKYMmCArW68nxFPjVCVEGOF/wAK1y5pPfKSEvuLFtCiopBNgbW8iZojPsvViXQBdKdx7LoA+qUG833E7b1t2Zx/dOvJSpZ0tEIKgRcfVM7kTS1sjmIdQj8STNcoeKkqxLyEI3ShKjYzbWTB5X6VI64yhsjFOJU44nTKAPYP7ZBJ/Ch8Flbz6loeUhQQkaS4TCuOw323NLMdinGxoLLJAUUgBJkmYIFJIDnbfI+o0Ps+QHB+4ywDLeCQgtQXHSoJccGyYlKZ2Ek7je1LXMweeLiMR4FJMpI3kzYTuCKmbWV6Wn0ONJCj1i0EQbDhbhQWY4stuJQQHWxtJ8RTzBPEcKNeTTf2gliq2o+MIyjGtKUCHCFIUPaGkkeh9Ku2Hz1xV0lSAI0rAIB59CJ+dVppaHGwkoStAUFBW2oSLFVrzwpp2pz1xkoUF6EaANACSARty4UG7ng1+I1VVUB/3LC/2iw76SjEtpKgJNr/AHkmAfcar2a5OpKFP4VxT+HE60H/ADECBMSLwKUulbxbS4vQp0akIWFFSx9o6Y0gwYqy9iMzU0XmXtIQgayYIAHsklRNxaKejsTTwLFULMCyns2ziGw62sqSd+aSN0kcDTRrsyE7Un/RwsnFYooBDBuOWrUdP/STV+U3VagEQGFGIk5bFSjD00U3URRRVBlRzZr6ZXp/KKyiM5Se/V+7/KKyvVPR7l7X0Lf3E/yiig1XmXJ+ha/20fyiiwmimxNjWS24l5IJCRpcHNBvqHVJE++ic1y1LrJUmJ0ylQ8pBox1xKBKjA/u1JU5iGlKCFHuyTCCBAncTuBU2RhjPPRjAC0VYPtfimLPI7wfaFlfkfhtTVP6T2h7SXAfuz03FBHEpn2a3ZU1IJQmRsakGpI6jfGD3HI7aLUmW8O6R5BJ9xM/Cq1mX6QcUolDWHUk7Svgeopw5jg3407xb86q+Y5vcqUqTzNzR+diJ5EW+oP+qvOHvcQsuLF0onwgwYoVTxbSktstlwEeBJUUjzPHfh76a5XlruITqcIZYJ9pXtri8JHL++lMcJnSJKMIkICbFxQBUs7QOIHG3SgINW0cE3f1HUjy/LMS9CsQzhm0jbWmDHluRRWJbwwUApzvF3AQgJbSIG1hqgUlxOPW4lQU8C4m2lMhJM3EmSSKzA4PwfSGJErgjXAPhR67/GK0sCOIxcG3/wAhLmfssyBh2Vq2EAqM8vFMnjw2ovLc7W2koQn6Q+KCEgXufxoEJbKNSW1NwJIMzAv4eJparCl2VtPhQt4HEwQT9Uxv0BtznagUm/1GOlDhZZW+1bzYIdMLWs6UmFGCbCAOUVI24lXjebLiSfFa0RuQIMDpVYRnaUI1rSe9vIPiMAwDySLEWppmI0spdS4ChcApBhQ1W58Dy6UDb7BPUBsW3kiGryFrENF/A20k/RG6VRvGxHlTPIcacS2NCAjRZaZmD+R3pb2PQnDLUQsFltClrVfjGlJ5kmfdU/YBKlOYh0CErMesk/Caux0aI9yXMNty4MtaE0jznFmmeZY0NiDdR4fnVXzTOkNJK3FBI+JPIDnVZx7hOe2YIa7geOdBRK0gpH2xYe/b0pG72haAjUrSbQFBafLSuTHkoUlzbNXse7oaB0DhMJA+0o7UBneBbwyAgHvHSPEvgkckj8flSfB9GYNUfqWnDY/DwAFo6SVoIP8A1j41LgMElOKD+pSwJOgFtQCojXIULx+zVPypth86FShUeFYNieRH41HjG3MO4UhRt/e1KOAjkQxqQeCJ0PFoZcd7xQcBiCNKgD1MA3qvZllSdWpoNEzbvNcDqARHKkeG7TKFlA+aaMT2mA4q+NJGNla6j/JjZahpwStMqWlbm8+KE8tICbR5TXqMM6tvQ4sKJ4pbWSP4gBNAr7V8gv30P/xOSYIPvmi2FuxBXIiWAZZ0qUFtLhSltpKQpxSEAja6U6jz2IrXEqLtnXPBM920NKed1G6qTDM1aZShaj0BpA88oqJVMk8Zo1xEmzAOpCihOv5DjmmkBDaQlPLrzNWFGKBG9cq7PZh3iYJ8ad+o4GrZl2LI4zTVauDCB3CxLYb1qUUKy8oityg8/jTbnogzkfTKv9n+UVlRZygd8rxD6vEfZFZWzLEk7Q5q6hnC4dglLj6BKhulCUJkjqSQKbM5ZiQyglxAdQLBKQAY4KO6jzmvVMpSnCvEewhIJ5BSU3put61qnI3sQfUYOAJXRjFYoaQAlaPERq3BtapsL2aUr2lAet6r7eZnBvqSpBhUwoXtJMeXlTRPbBmLkDzt86ktSfn3GkH/AKx4nsu2BdfyrX/h9qd1Ef3xqvv9uWU7GfIE0sxHb11wQw0onmf+1N/4vQmAP9yy9qXWWmSm2tQ0oA325chFIOzGQIeWp127bV44E8vLelP6ssTiMSrU5EJTNhJvHWJqwdnMwSWncPZBWPASdzECSedqwEM1xgG1YHnfaU95JYSsBWlHjOkJG0pFgDVWbbWXilDomSYSk6U6jNid+U9KcPsJQ6O+C0KTMtruAIgKkCCJBAPUVHh8Xh8QsLcK4EgJT4ZFuMzS1JUkmdHEfGOBA382S2FNqKlLFivVFzaQkgzw3rbMMAvSlLS1qOqTqIFiLqnlt76mx+WYd4ofZbcRpV4hYhRG1jY1BhsUcRitS23CGzGlMJvw1bcZtWkD+y+u4YN8gVCcG6ttPdlLieCV7yQPqkC6eNY3rgrUoqUgmVGJBSNr3KYJt1qDOcyfbuVIVqMBtJ1LSTfaIr3LsufUpa3kJQhxIEuEJT4eGgiTbkDWKjVcXfuxRhCcel4OR3YK4SoGwMdKbYXDt/q6guNCfCSR4EhPEKN1LtMC970HisLhgpKg3qgC7nhb5zpHiX5bUHi821EX1RsSAEp+42LCs8YB5P8AiTvkAFCGqXrSGW5bw8yST43CLaz0jbptO9WD/ixjBspaaAK4snlzUr8ulc8zHPSLAyo8d/WgcCysuSZJN771ZhscmczUZb+K9zpTWPK5WoyTck/Ol2dspxLfdISVk7FI2PMHjvwmjMg7KLxICnCUtcAPrb7c/vfCr5gsuQymG0hI58T5neqfKWHx6kw04X+/c5blv6LcQUBKlKQmZI9mTzPE07P6JkLu6oEx1P5VdnceBMalEbhImPM7D30pxfaAwdISPMzSHZV/sZUmIn+qiIVfoswqIlSUz0j/AO1a439HTS0z3gWNpAJNrXIJsK3ezsBzU8CsQQIURB6jelSO0UKhtzuxxmf7jrXPfUm+BxL00e4ckXFeO/R22n2VkXjcjjyUKXYz9HjqACkyDsbGfVNXE4rUoLUoGNwomFD8qPxWZd8oBKUIA2/PoJpC6xwDzDfQ4zQqclxXZ95vdBPl+Rrfs/lBW8NaSAOY/Oux43OEgBLjbbgAgneeEzFeq7K4Z9OtlRQd/CZjoRMj310sOoDmhzOZm0e0X1ECGkNpvCfdSrHYzCqkLU0fODTPPOw7pHjT3oHFJUFe4fkaqb3YlkkgOuNq5LAI99qtGUHiQNp2XmEN4HDatTLoSf2VW9xpthm9I9on1qsK7AOpu28g+cj5TQz+CxuHv7Q/ZUFfDf4UX5qL56Bl5788z7zWFc1z9ntk6n2oPnTTDdtEH2hHyotwgFWjXMR9IfT+UV5SnF562pZIPL5CsrdwmUZ2bBMhTDYNwW0W/cFLTmf6sS04FqA9hQG6eR6jam+W/wCS1/to/kFEKIqR0JNqaM7KtQoynLzRrELWEA+HfUPw86FVlzR+omm2fYZvWHEEJUAQqB7Q9OIpP39czIpVjcpDWOJqcra37tPrf51LASIAAHQRURerReIrBzPEw3A5X3wUT7It67/KhMzw6W/qgxwv8CLg1Y8Hi0NshI8yeZNzVaznEaiapYKqfmLHJmrGbIdSUKMjbQ6kLEdFCFAVvisKw4kJUGoH2StPwKTFV1zCGZBg9KkS6viJqfytKBfox8260lAR4dITEalHbb/l/GoEOMIKlJCZVEkhxRt0UUikL+KI3EeZFArzL9pI9fyogzHoTCx6uWpeaoBJTMk/VCUfFIJ95oLEZvuQAknjcqP7ypPuikrTuoTrEDlPzozD5cV7SB8T06TRgMe4otInXlKPH13oDHP6E9afPMJbEWty4Hr1qvN4M4h6T7CTTkS2oSfK+1bM3yXCJT9O/filMb9fKrZkLAxeKSNOlI3A5RqUT1uE1iMInSBpBAsKZ/o1H0z54ifisz8hVWRapZPpuSzn1OhISEpAEAAegApHmOeagQ2bc+dthy86n7RPKGGdKBJj4SNXwmuSP49w6vEYHXhU2oyMPiJ0NPiDfIy3o7QupISNpMhMExG54RRGWuLcUToOkeIkD+4qk4Na99R8ppqzm6m0EKWSDwAHurkPjJPdzq2tcCPMwwqX17Erj6sA3vvxFV3F5E6F+FOoH7UAp85+dSDtCUqlsHkR9brB4V6x2jU4YI6CTWKuRBYhUIqcwy0uEOSjlf5cxTFC2gCoOEK5GSD0ttWmdkOoAJsDYgbTz4kVXGcudUspQkqI4/V95tVSL5FtuItnKmPv1487wdjaedxvTLK+0HdOJWgq4agTuOINIcJ2ZxCrEtjnKpPwFPMv7NpSRrUTtMQB16xQNtxEEGYT5BU6ukSkKFwRI8jegMdlDTw8aATz2I9aW4bPFJKUNHUkCACL25EXitT2jWFnvQE2sIt+dWnX4SObnN/i5L4iPPOwS9JLC1EcgYUPwNczzbAvsuBStR0mxvYg8Qbiu3YTtIlawDYGxUftcvKpM1yRrEpMxq2Ck/I8/Wm48quLxn/ETlwV/cV+Zx7GZM3i060Qh7j9lZ6gcetV9/stiEG6PUEEfCrvnXZl7COFTdp/hV5dfjWmDzpLvhVLblVo4b9znZEfF+pQ1ZM8DGk++sq3Y8OBw2B2v6Cso6EVvM7HgFQw1/to/kFAZlmYTaaiTjD3LYH+mj+UUKMv1XNTOx6E6qiV/N8SVzBpQw6sW3q0Y/KbUlcwpBrn5EN2ZQrCpAcSo8PjWncrWRJ47CikYYnhTljLAkA6SoxJJMJ9Ii3medZjxsx4nmYCeYbDHSBWr2WEmACVHZIEk+nLqbU3YxDKBKnkE/YYGtXlquJrXG9qe5bUtLS2k7a3JK1cYE2FUsigfIxO+Jl9kcRNwhpPNxQ+Q/71KnsIjd195zo2A2n+JV/cKQHty7qKwYJFpuR1vepB+kHEqASkIC9tQTJPW83oVC/Uei5MnAlmV2Uaw6AtLLCJManJdXfiVOWHuqq59hsOl63dlwmSEJsCfIQDR+c57isW23h0tku+FR0fWkWPIAXk7UC32VxrSdZwylOXkylUdQlJJPnRlC36jm04VAWYWfUNZyoBIcgBIRKkmYudNjO4kVo5maWkgJbkqG0weXDb0is7NNPYguF1RbaTZZWCBvMBPOQLdKHzfOWm3B+rjVAKfHeb3UeRpFODtHUlbBk5r1H3ZrD4V4q71pLZHP2VCYIk9eteHAYJzEBrDq0BUgKnwFY4AK3HkRVfdzfwL0ILhXBUE6iid9xaAZtz8qruGx61uAk7fhwA4UwZWUUPUjyX0wnRMdkDrChrA0D64kp8zxHrbrQ3ZJ0M5i42fZdBKeR1eMfEKHpVo7KZoHMOlBJ1AEwqZKJgETuOHSqv2pylTbhdbEKbUXEQI8BOpSbfZPi8iqqWyblDRmHGFJ/M6A80FJIOxEVxXPcKcM6pCx4CSJ4CD+VdeyPN04lhLiePtD7KhuKXdpMjQ6JUkEKsrodgfw91ZkUOI1GKGcoS5YkGaixGKMWselN807FusSpmVJ5GoMmyJbx1OjQkHjuSPwqMrs5MvXJu4i3CIcXdIUqOQJA91Psl7IYh8nWQyBsV8TygXo3E5t3IgAJT+zEeYorL84Vp1EzaRxI61K+Zhzt4lXiNcGL8R2aWmUhxJKbbGD61mCyh5BgLAQbyCCZ2jSbg9azNc4Wk+ydpBgx1vTXJnkEQ8pQVwKSLTvIIpe7JX7jGQBbMX4oqaGpKwoDed+U8qE/XiTrC7xt9U+dMXhpcKfbExcAAjlyM1DnOBwxTqRLSyqwT7EcZHLyryEHhoDDabWQYLtK8hRUnSdxY36xNGv5oXYKiQSLg7+cjhVSxuHcavZSeaZI9eVCjMlJtcTzmqDgDChF+UXZHMurWetJB59T+dEYbtEECW13nYHf041R1Y1C/bFxxi9RoWgKlNv76UI01cgmG2RW4InacBmjWLb0qAki6FR7x/wBqpfa3saWz3jd08+I6H8/fVdw+fKQQUKIIPOuq9ns0/WsKFqAvKVDgY6dZq/Gxbg9zl5sYX9GccxGMUFEFVxAvE7DnWVcs87KpGIXpUAmxAImJSDEz1r2qN+T6kX8bD9y1Zax9E39xP8opm0xUGXJ+hb/20fyimDYoq5jYHiMKDwpa5lIJ2p8oV53deZQZgMStZSBc0rewiMW8GwlJbbMqUQJKvyHxI6U/z7Fdzh3F8QLeZsKH7K4MNsA8VXJ/vrf1pRAuhGDq5PicQzhW4Glsx4QE/GBveqRnubd80QpRhQglMmCdx+yDam36TcUpDTOgeIueZ0gSfjHuqpNYXWhV0pXvx8IN7AHfpU2Qnd+IhyYo/UVuq1IFgInhV07BdlGl6nMQfZMJQTAPMnmOlA5Fl5aStKjqTqlMxPMz61bsBimQnxXNAdUocKJ01DHHY9y3oShKfCEiBAAgW4CtcO4DNonmapmKzSFfRqMdaZ5JiSQFuEaJtfiNqdj1q5G2gSZ9OyiyZX/0md6HGw37KwSq4CQoH2jyMVSMMhlKiVHvV8fse7c+vuqzfpRzRl5KUtmXkK4baTuDVKy3IFuXLgTzgiB5k7U1k3E0Z0tPnRcIDXcc5h2o0o0gCeCUiw9BtSjDNOvSGm/DN1RcncwfXhW68MjV3TKkq+24SAOoClbnrWYdGJCoQlQRGkEKGmANyoW3pOxU4Hc52tybgBLdl+YqbYT9V1okpSVeK24jkoSL1bsce/w6Hm9yAofOK4q648E94oKCgoCTcmDFz6RXZOxJnCISeAHxANFjU9XJMZNSuZRmf6q6pxsfQKVpebG7S+ED7P2TyOnlXRG3kuIBBCkqFuIINco7aa8Jju9bjStIC0keFYi6VDiKZ9nO0PdDW1KmDdxonxtHioTunr7+dGrbe5SRu/cuGJR3c6hKYJB9Nj1rl+PzlRUd95EeddaaxDeIb1JIUhQ/sEcDXMe1PZF1gqWhPeN80+0kdU8fMUGZN1VGYWC2D3ExzYq9sBXnt5xzodvMyhZKPDaIG3n0oJDqSImPOvFEC00oIPqUeUjqEvZqsi6lH13oZGPc1SFEcJBM0O/eiMmytb7ulNhupXADn503YqiCczE1cf5QHV2QkkcVHnE+0asOG7JnuVrKwFR4U7z1UeHSK8Rl4w7QS3qM33uTz5UErOQpQQrUCACrn5HhXNZm3GhxLVBcDmMso/8ATg+BK1EGZEgfsg1GvS7JW2m2wIB908KJ/wATZVgQiJOpUk+3E2g1V3MX3bYI4k3JJty+AoChbgGNxgckiWhjK2i3qhkwbI0iQOZFAowDSFrKUJ1E3kDwg8ByFV3A5u4TMfG1qnax8KUqVEnn7JPKtOFx7m7VHMYZhkeHSTpsTfjHUAA1YMjzMYVAQACiZMG9+PwqoKzZSoKkpMec3rVx+Tb8qbjORfcmyIrcS25rnrSnVGSJCdwfsivKpuIxXiuAbC/oKyqvO8k/jrOv5cfoWv8AbR/IKPRS7Lv8pr/bR/IKPRV4kBmxr0GtCa9BopkSdtP/AIqvME+QvRWQuA4dEcBHuqLtJdo7eu3r0pP2YzANHulHwKugn3aSeY2PlPGpWanjgLWZ2+wSnG06BKhJA5mPZHUiQPOqfhMKoMASEJMaikgk3J362rpmdYLvGyBuLiqfhXdDh8I1z4kK9lfMjgD060jMOamBAwi9ONCbARHDzv8AjPrXozGo8xLbrhbUSy4PZ1CLfZPPpSDG4Z1lZTq1nkJqL+MDyZaurRFCt6j/APxG9WRrP2G8MWe++lWDq07IKhYSbEiLxVRyNke26BMWSoiB1JNQ9osc0qAtMx9lRApuHGMZsfqS6rVB+FlbbgrIdeJ3I0GZVfcm143vRLmVKW2lTeuFbg3CTxJIsBub0Njc2lsoQlKdURA9lCZgDqSSahwiFlBkqIP1ZPvIrom6Bko1OQdGTtvttnShWskeJUW1DlPAU1wKnSEkzp4SbW6cqhy9xghH0cKSCSQbqiLX4zRzGDUrWXNTQXB0qu4ocPIb7+6p8lGAm52uTYYqeWRq+hR7f7Z+yOc39JrpvZ1ju2NSrT4j041WezeQatKlJ0NIuBz6kn50yz7PQpJQ2dLSfbWOJH1E9bVuP4izK9voSodtsd3yyr7SvD5JtPyHG4NLcAwtrStJKTvIokYYvvgAQNgOASNhVuxWReCw4VtFwTCvaYrynNylWpohp07pP+U5/Qr4eVW/Le0qHT3bg7l77C+PVJ2IrnuKwhQamZx3hCHAHEcAfaT1SrcGlJlKGjDKhpa+0X6PcPiSVABtz7SRY+Y/GqBmX6PHGjdJI5gmDVuyzPHm/wDKX36P9Jww6Pur2UP7irBge07D3gUe7XxbdGk+V7VUHVujFFCJxtzswoGIUKeYHHIw7ZbaG26juo8/Kum4rJEK9m3yqk9ruzKkDvG21K+0Eif3hHypeRGIh4mAPMTYjOVLE+lAOPkq1E3HxoJWNSLXSeRsfca8Vi0kb0kYyPUrGQejJBiFkmVGDwm3lW7aQBF45SeVRMvCpXHABIojf1CXIau5K0lI4Uel0EUpTjExeoHszEWofGzTzZQOzG61Ch14kA2/80q79xZhIIn3+4VaOz/ZFY8ax4jtPAfnR+Ku4o6j6id8LKtuXHoKyrNj8kIcIngP5RXtbsP1FeYy54DtCwGmwXBZCfqr+yP2aOT2jw8f5o/hc/prKyrBJTPD2jw/+qP4V/01sO0eH/1R/C5/TWVlHBgeaZ1h1oI70fwr/pqnDNWwSkqlM8AoGeYMWPz2NZWVFnHIMoxdR9l3bJtvSlxetBHhWEqmBaFCNx0nzNSZurCPDUl0JVz0r/prKyjVQwozG+PIlXx2OQBod7t5I21JVI+6uApPvpVicSzB0vPoPAKhafLVAVHvrKypttGhGbQ4siLF49UXKFDyUKFed7yE+ETxlUetifdWVlORRfUkdBHOHZw7aB3jjal/7bhj3gUIpbHeSFOERBSPAD7pttXlZW/mO2LwKh+DCL6A22CeSlK9FKBI9KtWCRg2E9464XFbxpXvE8U32rysoUUGyZ4mjQnua9q0LTBVpQdm0BQJEbKVHypFiM2QuJUABsAFQPhWVlZV9xnQj3swWEnWtwSf2V/01aXM7wxEd4P4XP6aysq1FFSdjzK9mzuHVMOD+Ff9NVXFPoSbKBHkr8qysqXMgjUJkQzBH2vgfyon/HEkaVlLieAWCSPJUSKyspGwCOhWB7S90YafWkfYcClo8gY1Ae+nDP6SUogPo3+s3JB/dUAa9rKcpIglQYavM8uxaZVoV95tUj10/I0lxnZDLF+ytSPu95HuKTWVlVDmIIoxQ/2Gw31MYR95tf4JoRfYhH/7aD+67/TWVlCRPXNkdi2+OJR/C7/TR2G7J4Ue1iP4UKH/ANTWVlZU8I+y7CYJn2VCeZSsn3lNH4ntHhWUyVz0CVz8U17WVhFTRyZSsz7cBbqlJQADESTNgBeE9KysrKyU+N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4" name="Picture 4" descr="http://www.domohazyajki.com/wp-content/uploads/2011/02/3-350x233.jpg"/>
          <p:cNvPicPr>
            <a:picLocks noChangeAspect="1" noChangeArrowheads="1"/>
          </p:cNvPicPr>
          <p:nvPr/>
        </p:nvPicPr>
        <p:blipFill>
          <a:blip r:embed="rId2"/>
          <a:srcRect/>
          <a:stretch>
            <a:fillRect/>
          </a:stretch>
        </p:blipFill>
        <p:spPr bwMode="auto">
          <a:xfrm>
            <a:off x="1214414" y="2000240"/>
            <a:ext cx="6653235" cy="4429156"/>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1285860"/>
            <a:ext cx="4857784" cy="4154984"/>
          </a:xfrm>
          <a:prstGeom prst="rect">
            <a:avLst/>
          </a:prstGeom>
          <a:noFill/>
        </p:spPr>
        <p:txBody>
          <a:bodyPr wrap="square" lIns="91440" tIns="45720" rIns="91440" bIns="45720">
            <a:spAutoFit/>
          </a:bodyPr>
          <a:lstStyle/>
          <a:p>
            <a:pPr algn="ctr"/>
            <a:r>
              <a:rPr lang="en-US"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Thanks for your attention</a:t>
            </a:r>
            <a:endParaRPr lang="ru-RU"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blogs.bankend.org.uk/wp-content/uploads/2012/12/christmas-tree.jpg"/>
          <p:cNvPicPr>
            <a:picLocks noChangeAspect="1" noChangeArrowheads="1"/>
          </p:cNvPicPr>
          <p:nvPr/>
        </p:nvPicPr>
        <p:blipFill>
          <a:blip r:embed="rId2"/>
          <a:srcRect/>
          <a:stretch>
            <a:fillRect/>
          </a:stretch>
        </p:blipFill>
        <p:spPr bwMode="auto">
          <a:xfrm>
            <a:off x="3357554" y="0"/>
            <a:ext cx="6172165" cy="6858000"/>
          </a:xfrm>
          <a:prstGeom prst="rect">
            <a:avLst/>
          </a:prstGeom>
          <a:noFill/>
        </p:spPr>
      </p:pic>
      <p:sp>
        <p:nvSpPr>
          <p:cNvPr id="2" name="Прямоугольник 1"/>
          <p:cNvSpPr/>
          <p:nvPr/>
        </p:nvSpPr>
        <p:spPr>
          <a:xfrm>
            <a:off x="357158" y="571480"/>
            <a:ext cx="4572000" cy="5016758"/>
          </a:xfrm>
          <a:prstGeom prst="rect">
            <a:avLst/>
          </a:prstGeom>
        </p:spPr>
        <p:txBody>
          <a:bodyPr>
            <a:spAutoFit/>
          </a:bodyPr>
          <a:lstStyle/>
          <a:p>
            <a:r>
              <a:rPr lang="en-US" sz="3200" i="1" dirty="0" smtClean="0">
                <a:solidFill>
                  <a:schemeClr val="accent2">
                    <a:lumMod val="50000"/>
                  </a:schemeClr>
                </a:solidFill>
              </a:rPr>
              <a:t>Christmas is the most important religious holiday in Ukraine. It is celebrated on the night of the sixth to the seventh of January. On this day people glorify Jesus Christ, sing carols and prepare </a:t>
            </a:r>
            <a:r>
              <a:rPr lang="en-US" sz="3200" i="1" dirty="0" err="1" smtClean="0">
                <a:solidFill>
                  <a:schemeClr val="accent2">
                    <a:lumMod val="50000"/>
                  </a:schemeClr>
                </a:solidFill>
              </a:rPr>
              <a:t>ukrainian</a:t>
            </a:r>
            <a:r>
              <a:rPr lang="en-US" sz="3200" i="1" dirty="0" smtClean="0">
                <a:solidFill>
                  <a:schemeClr val="accent2">
                    <a:lumMod val="50000"/>
                  </a:schemeClr>
                </a:solidFill>
              </a:rPr>
              <a:t> Christmas dishes.</a:t>
            </a:r>
            <a:endParaRPr lang="ru-RU" sz="3200" i="1" dirty="0">
              <a:solidFill>
                <a:schemeClr val="accent2">
                  <a:lumMod val="50000"/>
                </a:schemeClr>
              </a:solidFill>
            </a:endParaRPr>
          </a:p>
        </p:txBody>
      </p:sp>
      <p:sp>
        <p:nvSpPr>
          <p:cNvPr id="9218" name="AutoShape 2" descr="data:image/jpeg;base64,/9j/4AAQSkZJRgABAQAAAQABAAD/2wCEAAkGBxQTEhUUExQVFRUXGRwYGBgYGRkXHBgYHBocFxcaGBwdHCggHBolGxkcITIiJSkrLjAuGh8zODMsNygtLiwBCgoKDg0OGxAQGzQmICQvNCwsNC80Ly00NC80LCwvNCwsLC81LCw0NCwsLCwsLCwsLCwsLCwsLCwsLCwsLCwsLP/AABEIALcBEwMBIgACEQEDEQH/xAAbAAACAwEBAQAAAAAAAAAAAAAEBQIDBgABB//EAEAQAAIBAwIEAwYEBAUDAwUAAAECEQADIQQSBTFBURMiYQYycYGRoSNCscEU0eHwM1JicvFTkrIWQ4IHFZOi4v/EABoBAAMBAQEBAAAAAAAAAAAAAAIDBAEABQb/xAAzEQACAgEDAQYEBQQDAQAAAAABAgARAxIhMUEEEyJRYfAUcYHBMpGh0fEjM7HhQlJiQ//aAAwDAQACEQMRAD8A+IlasCgYPP8AT0NNWQdRVTaVTSO9Eb3R6RfbXP8ASrN8gxM1d4IDCqUjmfp1orucBUJn8KepP6VHRjNWXf8ADHacH6zUdMMD++tL6GH/AMh8oU/evHMxUrYnnXuyDjl1/vtSbjzclatj1zVlq1OTEcv612nWAD3quzcJeBgEgScDJiaHc3UMbVCjYxiqrtvB6U7Xhz2gxcSA+xipVgjdiQYJIkiMR8cB6tLW8+E+9P8AMRtO6BuEZ5E/8UoObjinSAqCBg1JcVd4XrU9hAmK4tM0mDqnKguLr7g7z9yBRxJHrQHGWgpPxj5j+VNxXrEVmoIZG02IgiPv3NSvhsHuYPw6H9PrXpjd2gZ+cftU3BI+lHe8CtiIJNe1fdQEZgN0kwfp1rxNPEbgR6dZ/wCOlFqFReg3KqgaKu245f36VQwrgZjLUqArw1ZFWadF3puPl3KG6QpOftNHdQNMHr2P7+1be74bOEQpc06SULDoDt8zgxEmInqAZ6+e0fCLS2tOwZPEuM4cqy+7PlDgSRJmDy+MVMvagSARHns4okGYc15R3EtH4dwqDuEAg+hEjFBGqlYMLEmZSpow/h3FCnlaWT7r8PT0p+jBgCpBB61kKI0Oua0cZB5r0P8AI0jNg1brzHYs5XZuJqIrwio6XULcXcnzHUfGrIqA2DRl1gixK4qJFWkVC44XJIFaDMMhFdQ7cSSfzH5V1M0N5QNa+cyqapx+Y/PP61avEG6gH7fpQ4FeGvWKqek8sMR1hSXtxJiIH7VG5kzHMmoaYEnHz/SreoP+6g4O0YDYlt8Qij+/7zRWlszbB+lB6m7uAjpP7UXYv7VA6Upr0xqldZ8pbBBzyqyxtYmTAn0n+vwqsjdy+VE6Kxseb1p2SMlRMA/mB9Fkg0o8esfVNR4jfS6G3adheBuGBtWGEFgSrQMnIUAcoeTgYJ1h0/g2zZBuXiQXslT+GZKup6gHBDAzBBMGlXCuIWnvE37l/wAJtqhvfdQsArmRgcuWKsPELdrki3ocOA2LbrE/iKCCTBiMdc4pLKdQlQ7ruib38uvPswXW6q7bUBnKoCdlqdwG7buH+pYUA5mYzWgN5uJ3yESzaKqZKgqrFVJBiPeIGYrJuhfAYhdxYLJ2gnntBPynsKqXUPaJ2MwwQdpg594eoPY4ozjDccyd+0VZrn1uPLXDnFrzISd0I492FB3DsTJHXAH+qq7lnA3GO3WmnDbmlZ7Jt+K1u0ni3g0AtdAJ2wHGOmDkLPPFLNxujftIUswBIIWeZAPfIxSTqvedicEaZVbtw2e2KW8Z/wAROvLHzpjqEP6ARSvigHioOkfDvTsO7XOznwVLCctIwR+9UafWbj4cDMAEfDH3qxDuIbpBGfiSD+n1qi5bhvGBKR0EEnkJTpGYJOB68qcoHB9mLYmgR7EJgggMzLAxzU/D3T9or3Tx5nY+USF/oPj/AHk1LS8buOSjhYPLA5djUtIy+IwPJvdnMQTA9PSgOoXqEJSrEFT+c8umc95/U/tFUEUw1K5I7Y/f96FZaxWmOu8HqzSopuAFSwOIDbTPTMd/SvQtOOCgI6hF8S635YlRkRvEZHOeUCc0TPQgBfOO9Tobt0eDash7aMruIWUcrJt7gR5dscoB2jlBNW2b13dduMgbxIm5HiGwrSqwzAzhtsSDIHmwZC4hrblm6W/NcRWPgvFsJuyHieRCwJgYxyorgnGRZRhcFzwyZQICYIZZ94hcgsM5yOUzUlGhUYoGozJe0WmdLn4gZXOYbcSRmGkk7ge/aKVOhHMEfGn/ABKyb1p7+5QyFQ6sx37SPJtUySo5Ez2xSBhV2I+GT5RTGQmvK9qM06IltjUMjBlMH9fQ9xWm4dxBbojk/Ve/qO4rK16jEEEGCOR7UnLhDj1jcWUofSbSKF1uiD5GG/X40NwzjAeFuYbo3IN8ex+1NSK89g2Nt56CsuRdpmLiQSCIIrq08V5TfiPSL7j1nz4dajUprwmvWnlwrSttE+v6Z/avLbcvRT/KvbbQk88/sahYu5HyH3mlVzHA1Ql2rjcY5Y/SjkEgE5FB6hIcj1o8ki22MAfrSn4Ecg8TSelugLnt9BV+r40r2ybm574CW7cwqC2BBJ2kS0ADIII58qWsIA9QKp0K3DdRVEtuAA5znr/fKhCDcw87tq0x3ptcQijdv/EDsAoVYCgFMrOceaeQ5daqvgXL7NbARWElZJ2+gmtBqOJaUgWLi+G6ln8S3Ai7iFKkgBDmQIOOvKlnFOJS6oVRGRQjFARugkktP5oOf07zqzNuFr3zKWw0Abse9uYKbe3B/wCajfsgnmBP3xyry/rgSIPc9ufT++1ELqENufzdD09J9PWu8Q3mEKbEP4JpksWbl66jsZCrB229xn3mg5GGA6xmmHGdTbWxbVbgZywuXFUILcsqghNqyWACknlzjvWUta+6WVVG9QwfwzJQkc9wXoRia0d+zbt3UN7TlZtEbkLLLkQrbW6TzAxHKKDItG26yZG38MDu5jl/fL+/WkXEB+OgPp+hp5qmkjsf+RSXiIAvqWMACfoDRdn5+kr7StKD6yWoPk2gHdu59gTn7Cmq+zviBbgcyyiQciNsQOsUq1j7gCozjmcnnGOXT711nj2otNsV1ZRAAKg45jIg/emFMhH9M0Ylnxg+MWJbe9lb6sGXa0fEH+X3qjT24ZS4wMEfEtz+hplZ9tiMXLUY5o37H+dAaS5Muw8pIIHWCWEn5t9q4HPR70fKdj7nUO7jLU21gbeUTQhSjdOhNsbjMFgD6Yj9TVTW6SrVtHOLNwa3pnchUUux5KoknqYA9M0dp18G2rvb3i43l8+2NhG5WAMgHcOanuORNQ0V9rVxLiyGVgVI/wAw5U21upL7PCSUdwwUtIa6pC3TA5BisQRMDBo9e9HiJKAeIxPc227u60ZNwbdjgbEDqCMliCQzECeWxTNMdbxxbSLasSSBtZCx2DIYkGBO4gHn05VHiVna10mwq3RfCm3J8nlbyhFEBVI5kzgcxNVW9Nptz3bj7XB/wVBKkAAYOYEgyJ64PYiVO5iK322jnT8KumdTd1Fvw7w8S8XO8XGmWQoB+JtbpEAnHKsLxIqbrlAAu4xGBHcA8h1it9Z4czahAitblFupcQKLdtYW8/5mLbQDABk7ZgEEVh+NWEW42x96lmgkQSJwSJ5nnXYGtt4eVaXaLjUDUzUTVgkhkTXoNdXCtgz2m/C+MFYW5leh5lf5ik4r2aB0DijDRypsTcosgEZB5EZBrqxK3iMBiPgTXtR/BnzlfxY8ou6V5UieVRr1J58OTFvlzB/SP3qVhBu+Y/Sf1qpW8pnoMfUCrrAG6SYyw/akngyhTZE4tueehM0zuWwZg4P6Ut06ecdgf6U1toWYLjJHMx1pGU1Udg3u5fqdHN1kVQNvl7DA5n1r3hmne1qLbIWQoy/irPkBMFmIkxE4GSARmibx/FMEGTuJHKZirVuBLgZTuxDAjr6d4/c1L3rAfSWNiDH6wjS6U6vTlDdtDwmduW0hmUsCPLLBypXaJgiSFwTk9M+24rFS3UqZjnkHrBzWn4gUubWdzZ2pCbUmdo8qkLHOSC31ofT3LupQ21hxa8S8YhdqNsUxMk5BO0T7xgUzG+xPSLJK+A8xoNBb1Zsp4SWLLYFxNzAu1oMQ0+Yt5IIAIDEgGsr4S7rijdc820CCJHdu30HKtLw7W3R4Z0YCBLjPZRjLHaSx34C8w3aewEURw3Wvo3utq9OWa/KTChZDtIMESFZZ8p+MyKWGdbrf+ffvilU1IFAG3J6/n198dVyaNld0Fy4rJaKMjlUIQBd1thu9GITmYE5Ar1dW1wXLZdirEOGclixTyhxIw22cAnGDVp0Np7TXbbbrhNxWDuA+3ybdqnzD3jlmMx6SRkvswVdgULIAEwBJyJJPWPhFYxsQHwAHiUXz5wv+rGekUs4vb/HA5iB+9NbVndc3QRtnrHIdRHrSvi7TqB6Rz+BNMwnxfSD2gg4x85a7K3Icig5csMI+1LyiG7iYkenQTknHxIonV39rbQozsYHuYJ+mftVV223ittmCBIBGRtBgiZ5xzp+MV+UjzGxXUH94Drn3ZlYAwACABMwJHc9zTXTKduBIFskgYmIIpRrixI3AjH+XbHPHLPx+XStDwtDsPIfhvz/2jNHnNKDB7KLYxlZv7xEAAQR6yOv051B0ou0i+GirzUZ9egM9QYP0NRFvNeXqAO09NxZg2l4gLLZyGgMDMbZEyAZiMYznEUXdV/DDWD+HvYqPNCMRIIBgAkLyknyieksNJct2/FZ/Dum3+DAtBgoF1QX8yiT5jBOcgHpAGq0qvce1pLq3fJvLMdgHUKnOWChQZPvAgSM04C+kkyhhRvYwF+J3LltXuspySeUsWYsxYdT5jk9u9EXeCLtS6LjbH33XkLBtq4VTbG4HBmdxBwCKK0nszaVA1x9xLDxCrblnDm3IAIYrIPOCB6x7Z4qNQfDA27gNOiC3Ph2ydylSIO/AHLMnPSiBFnR9Yt2LVqEq4pdRbsaf+IW1ICboaVB/EIBhWg529zzpRxvhNxAXukE4ZfcBKsQQWVTAwQYHKYp4OK2NKluzFwXIuLeYEkEOSreGWEgFQMRB6ig+K8YGqVV1W+bIYA2Qke5KLHuxMSR09c1qFg2w+sJseld+v+ZjzUTU3qtqvEhM6vJrwGvKKoMkTXhNeLXNzrqnSM11SK11bMlQsE8hyrw2WHSnE1RqGxQDKSY44gBzIXWAUD0X/wAif0FWaUAxPLznt1EVVqWAIkSfIfsau4cVMA/5TzEgmZ/agb8Nxqka6M7SkBxuBjrGKY2bqhwSQoHu4mY7AGZzNE6Tg7XLb3QqLbTNwlgGAAl9i5bkOxApXZuQBdS3kOuN27mz7UURvEgEQcnbNKNPdfKEG7uMjeAuMC2T5s9yT/z86hobrM8QZBpTf1TOxZoDTyAgeg9IiKZ8K4+iXN120WG3aQsSITaCJnrBPzjpQNhYLsLNS3B2jCTbtXP+DX2h2paQVaRPeh7WnVsAlfURJjIoXiXFhdYlQwUARImD8uhzVWj1waF2+b3dwnqTmO//ABQLicLfEXmzY9dAgx3w9SgKqyk7e0lQQASCRCnnj4+tR4pxO61pLLneEaVZveXAECPyx07570DorpsMxcEHlkHzEYxiGHWe055UPe1d0MQ2SwDEHpuAI+GCDFcMZLXBOXSoO4+Uttqebf2D2mjLV4BQOn9aCW94gVVyxIHaTRWqsXLVsbhCmM9ROevcZmscXsZVhxMyF13hOnPnmZ8vXHIx8+dJ+MpOoI77T/8AqDTTh2oFuH6GRAgk4MwD1x+tKuJPuvll5MZH/bB+ldhBGQ/KT5yCgB85drLoABIBI8PbHYI85+P94oS6PxSwmVInl/lgR8Yot7BCKCR+Sf8Atumo6hnBCG4pyCymIB2eVjI7YkcozzFPx+kRmsgE+Yinii3Fci4GU9m5x0+I9RTzhilrbBoCm2wHf8ufrSLiJEgYwB0YQeoIPLPbGaf8P1G0KO9tp5n4R86PtF6BUDslazZ2j3Q6fZbVZkgHpH5mNSR0G+fMxBVR5vKT+Y7c4AJB5TA61KyQAOvOfqT+9UnU3FdDbc24bDBivbmB72B1+XOvJFliZ6JpRxGmnSymncN5gzKSTFtzuUMdkuWLSARzB69qAfSW5bY+20lsQwUBy7CEDAQS27mZ5Z6gGHEtEJF24i2xuIZrcx5pCwgMBVCkkczNB6TVJ4pWxcY21kbnEbgcedSSImMfE5qlRYsGTrTHQ23u4RreCMmmtsGffdYsUYIICmJUnJER2nPaaT8Pv3i1pQrJ55F1FYODELLLmAc9x07U8N22rYd2AItllY/4cgxZkFVJJOeeMQCZqjwzetXSfDtkXFQssBmIQlIMO2zbleimiVzpO0UEUMCY0s8L09pX8V3vnwyfCVydlwgSzMoAJ3EYycEGIpentS7WTbybdvaCpcKHUgKyciVBCgSM4yRNe3NK0C2HNpE94sBuiDcRDbBDEE53lcGMigdDwZFPisyXrZxsVijb5MIQRMgeYmCuIJrFqiWM47UB6zKXXkkxE1BLZYwOdHcV0wtvAnrgjkZIgdx61VoPfOJIUkDlmRFXhvDYkxTx6TB30xX3jA7gT/LFWtYtm1Kv5wSCDjcOkdo9aIurIYHnk+mef86GsQD2Hb494rAxIuEUAMG2sOamrNTZdILCAeRGQcdDVq2YYn5csTHer9VaLdSQOSnIAJyRPL17xRa9xAGLYwMAnkCR6A15TizYbaNrMB2xjv8AeupZzCMHZzM94rf5j9TVgeVEuxaYj0jnM9+lURmpW+dVECS3DtUgmCcyv02TVVlgBkgY79fkKldcE7jiSfsoFeW7duSGYgR7wHXHTtBP0pQ4oxrfisRxodI1225YoibS0tjMFVDEcvdXH+pRGZAPC38Ng5CMP8jgENMYI7Y50XplthXNk7yhO6REphQygmTJJMR5QJPPFWm0xZSwI2LkgwDPYECT8JpJNWDxGUWquZfZ1NksRd3AZgoggMR+YE+4G7TA5Cgxp2N1rajxCGgbQZbMAgRPry61baZ1uBhtmNplQ4C8oZTIIJ6HFWXHUXFuW383mDjbt+EEGRI7ZEAzNdYHEzSTKrbEeIqq3vBYmAD2b5Ajp1qltUAfKgwIlvN5oALDl1mMYxzqN9gSfLDHMHv6d68/hSPU8v8AijFDmHQvaM31Wq1xtIS1xrYW0h5kAtCBm7AmATyoLTqEa6l0PuCsoAaNlyQssIyAJECOmYEUVYR0WEQ7ieZA+meYgmhLrsC28SSBntBmfnQqbsDia21ahKdQm0jcGBMeUypE5HyIII+NF3LSri4X2sAykNugSREHrMz8MVdoeHtdUsw8qss3mLGJOwA5jaI7YiJ5ChrvD/xNu9CBzaTCiSD6wOwk1pKk1c4aibAhdq6lmGKi9bIYKcgoxESSI8yyCByM5qXDNUhLTbVtykAkkm3B3DZ3P1/nOzoDaurs2X/N5ZHlaCf88RymGg+lAsrM5LA72J3ZzJxJggTJmg8LXvMOpSJ62pYknAGBBJkQGj9TPyrVW/Ze3cRbmdzAEyxziM47VnH4eEBhpHc4PJsj08v9xTn/ANUPY22lt2nVLa5JcN7swxnJ6yOhHrU+YO1dyZQhUA96Pe8r4j7Dts3I8uMkMcHvHlBqPCAdhgSRbPzwTVmq9u2AZG06yRErdMZH+0z/AM0Lwpy9twkgldoPIE7TInn86AjPo/rfSMxNh1/0+ZoUt7gOhgYx9cUkuaa5cuquxthcKXI2rGIBJwDmRyp8lpggES4CiCeZjvHOqtHwvUalGHipZVjBSXUPshmdwCRK7goJHMDlzpGFgCSTD7QCwoCOuOLbs2PDuW0LhGCjzbi7ttO6D0AZgSOfoYOZt2y2kdA9tNjQ6bQGM4G1wu4qYkqSMrUNEt5LjuwF9VWH3EsvmwjSPzScT+am3ENAoN92iyGIZRIIJnaVEZO0mSQpJxijQaBV3J3tyWIqpn9VwxbQUC5c3NEo6BSAVVg4gtuQySOWIgnNFhXXTHwbQuW1MurBS34YXxHAHnVDPmYRIXPIwrGnv37yqAyuYzBB2bZJIAkgJnHMT3pzoAxUWLjO2/clrzOqeHkrA5FWbcIK4k+oqlroEmKUg7V6SnS8YuWmIuWkQSN7bSH2zJVfNJ7gTExM4qdnSvcXxLN5WI3WzbWLb+EfIjOBgl90ECTkyTTZeB3CniXbwN6Gum0rM73A4MhgBIEGTzAC9emX1Vq7ZwUKi6oOeqSYYdgIP3oEIY7Q8i6CBdiBcfsOjBbghhuBwR+Y4yBMGR8qE4WD4ojsZ+H/ADFM+JLqNRuLJdZrSAvuBlLagKCZGFyOWMilnDsXB8DOYx1qpf7ZET/9AfWQ4heK56z9hI+tQGq2BTtkss84jPIYr3iwGY6Hn8ST+9D3vctzHI/rTEUFROyMQxr3vCVuqw3EEDcF7nqcfT0o9LlplbwycLncokAn1Mc460rsgeC3o6/oR+9XcKjbfGc2j68iG/ahdBRPkZqZDYHmP3j61Z0e0br7boEwxAnrANuvKyzgScnn2/8A6rqD4b/0ZvxP/kQWr00zeUsrKrciQQGAOdp61RNajjHtOdXZ0en8IIulXYp3SWkKCT5Rk7Zql2YVQkqAHmJLxAOO7x9ABU2VCjQBukbTkTMSI5CM8/Wqmt4E4w31Bq/Q6dXbaSV6k8xtHOP9XTtQ7AXDN3xGmq4OdMLF3cD4gc4IgFDtj1nnPL6UKrDYxgSx6ZxHrQqKp2gSGYkENGIMAA/LqKN8CARt2sJ7Z6mPTFJbbk7xqb8SjU60qoPUnPag24gY5VdxRpVe8mlsU7GikXUXkdg1XCV1pzOas/j+wg/yzQQFdFHoWL1tGqcWPLzD51E8QUnzAkRz6+nypbFdQ90kM5nPMa2NeqqVkwY74gz/AFplwqwr3PINzNz+GJ6VmorSeyl6N2YPMfI5pHaE0oWWO7O2vIFM2djg6C3J3XCreUALO0nc4LMIC8/M3L15VmdU6otx7agqwVYYlnU5ht20ADco6Ty6VrdVeD6cgqjkQRv90nsT+k1luIaG4umu3fLsbwleFI6ltlth5IB2nOSPmK8zsj6idXnLu1JRAXyiVF3qWLEmNomZgK2M9Iir9SEdzkByAOoBXwQMgLhgw55kMeUZo01zBkZjoOsMM+tT1i/jMSAF8MGDjcPCVTt785x6nmK9Ifj+n7SNv7YPqPvFnFILeVtygBR8AIwOg+/fNavgO2VU8zER6K1ZDXMCxIAUdhy5VseC6dNyuwkgr8MKxz86Htn9sXC7Des16TTMg684HL/aKSarji27qvb8xZYLAsYzkbCY3SgwfT4UwOnJKraKSdseI0LkCc8uf6VVedPB33/DLMx2FFUMrKR4YLZbYQWDDJhBzxXmYEHJludiDQ2gXEuH6nYjC2QWYspC5u7odSyjrkehzEZqy7rm1Crb2+E6yWaW2gnIJ5kTDQIjHMyIOfVoPHu2V3jcv4qeQWZEnByrFhAIPQxg4qSxfurbNtgoY3ES4Enem4tcZhmSBnIxHeqOm4/mS6ud+eYFwLR3tZdXe5/DXw1YyV8mVTmMxmJ6U5uqNO48t5m07YuC4FlSN67VIJG1myBg55TSrifExpvwrJXbt2Oyhh4g2+/5iSpaTPKZppoLVu7pdyOyqCV3OQW8QqWZSNuQ3lhp8sZ50L6vx9Jiaa0dYAvEDduP/D2ltgBnK787YLEkmMxJyTQfFLy3BbtqEETLq+/cWEuXYLDAdNvLlmKv4r7MMlw27d5Lm0B+ZUqCC21iQFL7QYXB8hMAVdpNBbFtVtMLl5lYsoAXwxtkiSfMxEeUZ54nFEQq7iEratnjH2y1gXQhRcO820tTkeIiESAfzKI9QJFfM9OgNxQeRNOPaG5DLbAubQobzTkkZYTyBIPQfalGm/xE/wBw/WquzpoQ+u8RlcO424lnFGkPBxP3kf1oW7/h2v8A5ftR3E1xcGOh+8mjPZ72duay2vhvbTY0E3CQPOyqsQD1pgyKiBmNC/tNfGz5Co5r7xTp/wDBuehU/eKu4SR+Lj/2rn/g1SbSG2NXbYqTbgEjkSt1VMelT4HG5vKDKMDz6giiZgUYj3sJiIQ6A+9zFz7ZOD9R/KvKYN4f/SH1P866i7z0MX3XqPf0iOi+Gn8RcdR+tCUTojBB9ac/4TEp+IQhtMWIIz7zR2G6nvBuJIq6mwEt+dWC3GicEnyuxhfLJ5GeXMikCclyYIIj05/vWq9nuAXb+muJZtq28qxeJKbSsBT0BLEEzgTNS5iAvilCCzajpvMrqL0k7BsA6SSZgA5Oen3o7TPvUGSTkGquOaTw7mwAYhSQd0kYYzOZbqMYqnQMfNmO/rRtTJYgYyQ1GQ4mCNo+NDpakT6fqYq/iZ93Pf8Aanns3wY3kJH+ZV9Myx/SubKMePUYSYTly6RM/a0jMMTgTyPIc6d8b9l7miuC3fuql0gMFCs3Pl5gCJ9OfKvBxYWbgOnZt4MFgFAjpskE574r6h/9P/Yf+PW9e4gLzg3AUZrxYyB+VwcrDEHPQdqBsmQkeR/P9ffyjO6xKD1rn/U+P3eDXgCdpI71C3wi8y7lQle+K3fHdZqdIrMy6e9YLvbnAdWVyu1tpDclkMRnBp7w/Tpf4X/FW12xulcHaQ0Ny+E/Cpn7ZmRQxUUTV+95SvY+zs2nUQfKfJLOlfazBJVAu8n8u7CznqeVMfZ9RzM4nl9DWg9n+F/xOm4mtt3DqiXgoHlZLbFmDNy5HC4kqD0NZzg3L9/nVLuWQ372/mTY0CZBXveaU2WLbDvMgbfMQgJPlLZj7dap47at2FNm4zXrgLTDDbbYSsqR1JPwIik+sutu3wTtjzGCABMY51Ze1NzwWYI4n/EuGCGkgKF8uIHPJJJHKYM2PEQQb/mMyZRZgb3CoG0ASIPIyc8uvU86Y6vVMGtkQR4YIRiGnygDygSoMcic9KjoxNsHmADmPSOffnU+M4ZSQwATHMqTtEkSY3QFBjstN1AtVecEqdF35TO624xJ3c+oIAg9ojHwrZ8L1GxCQJggH0wRJj41i9UwLc2JJyTH862XA0CqwAkQwM9Z2g5+dd2ytAhdhvU0e8W0Ny74fhINrQdzYwy7QwO4FYaQRE5HOqtdbsldOu5EhuQAlUhQr3JgSSQfe6tMZrScN1VseLcvXfCRg1qFEs8DKp2ICgk9PQkVluD8Esal2sk3VuYNshVO8bipmSIJPLoMk4FedhPhF9JR2i7NQ5rrL/FW2S2d4RWVYVnWRJXqdz7WJXM5ODVPsvofEt318Bx4e4gliNlyAVBXcFnapOPNnkYFUpwZUZVVCLiXCAxbzMAMAgHaGBBMqep5iiTq28M+O5AAc7pk3LihjDmZJ3SNzExuMUWscA2TFjVQ2qpTrPZe0621bULb1B/6vkVlLAIbbHvJw0T6dRuP8OThzJaW4XudTjbz8pG0+YnODBAAqvitm9rbhbyCVbcULPvKc3EzJJZZg5oTh3BrjKr3bihQ+1VuEmcyYXMrJEzAyeeaepFeJvpAcktqA3MJ4IHv6rbaVRNwHY5EQZ3TEMw5kkEQM4q+1pGXUMl2CqnedviLuXrthWOQRDRA74oniNpbT2nW5uFnyIhYXPDII2Sd4JtkyDzgSMyK2d7RXDcebTDTm2bTXAFJAYQAq8tu4LjsKW7qCCOsIYyQQTxMDxIoum2XWd7Nx3Nq4rIyqyAYGAyHZtw3MA4EEVh7J86znzD9a2HtB7PzcumyPKu53tgQy2QAd0gbB7x/XrnIph1/3j/yq3BWkkHmTZSSQCOJfr7fvFve2nly5TFU6TVMtobWK+fMFlnkRyOYjrRPEiZf4GPoJpeqk2wIMhp5dIpqC1Fzch0ua9YRYulhqSSCWWZ6Hzg1Xw655veK9JA/b5VXpztV9wIlYGOs1LSXtrBtpMf32oyNjXvaLUmwT73l1u/jOD2rqGvCSSORrq7QsZ3jDaoFVllZIFQZYq/TmM+lOJ2kgG8K07GbeemMxzgDPStFa9pymnNi3Al9xJ95lAMLIxt54jmO2KyvP5CpKdhkruEnE9RiDFTviV+Y5chXiW6zzEmSSc8hg9eR5VbZMic8ufeqEDHKqWBmBkxOP3q61aZZkH5f3itPFQtWo3UG14yo+NfQPYPXWF01+1cdUe8PDQsY2l1KB4nMT6VgtVpHYggEiPTFUMzpg7lkRmRjl9M0OTGMqBQZuPIcTliJqrvs5p1JjX228xCRZcBgqgzM+WWJUA/5Z61q9D7TXlsafS29Qun0wULcNgBbxYqWfzXCPMX/AMpH7V8n8Q9z9TXeJ6n6mjOJj1nJnxr/AMf1/wBTZcY9mUZXuWtal4wGtq7L4jq0l9zb4VwenXoZxTf2V1Ok0On1li9qQbmptIsKhdLbAPgshYNluY7Zivmu+uD0D4GddBbb09md36BtSrv6n+I40epuWg4t33RXTawRipueU+VgI8m6cHoeVe8GtkqYMfzmku/1NOuCOQvzzW5lIQzsDAuIWb9xZQKp3Aghic55CCJqptpUJcmc+UeTaTkAjkQ21STj7CmNvWlFaGhzuAYgGAeZ5dsfOvNBatEXvGm4XVthQbStwkGTOCvp/WpVetyJUVOodZRwxhtYByQVyMGGU4JzOVMYn7VHiV5iyiBBRSWCSRG4QD1weWJgfGvf4RUCw2zuYEkznMmBEYqGp4e7FXtgXAECkAkEkEzjBgz0rQV16rguG7vTUQ30If8A+XOCJz61tvZTQtd1DKCAGVgCZIkFGz2GCSTjFYzTac3LwRRBLcj0AMmfgB9q+k8M0NjTWzq3uXGUMbbWwVgqywSRG4zGYwJFF2xhQXqRF9j2tvWWpxBNl21dGLrsVZSrbLijLFTnaQ20EHluGeVA2rLaO1e2agC4Lk22UeICFjb5yvkkZHLlGMilnD+JWybqIFNhWW4njb1YgH/BDIYgyTzHuE4NMOBXrl03AqWmt3GKhG3FlmCz2yByWFknljuamOMoK6Qu91G+u8qPERqNEzSRetN52LqpbGWHUkywgdvlQ3DuAte0+ovlm8oYgkyPKN7A/E0140fDs7B4fhP4ag2oBbw9xi4sA7pPWCYE0puBvC2WrjIlxlDJyDFVltwGCJ79hWAgDwbb/OPXJSkPua/eaH2L0bQ9xrm23ZTbmIVD53PpJQCf9NJfab2iuarat3yWgNqhQD6sRjnIGR60ZwjStsuIu1zcYLsIABIIYSZGDtjJ6+tCcd4VdUzet+ASx8kRACgggdvNFLxkDIWJmqwbSDtX8RbY0AncvmtqyicCQRjJgSc1r9R/9SbhbwxZVrUsGW4SDtCw4MGN3mEVmOH2wyWx5QdzEFoAhcST8hU+AlL99mdgqsyspKAr4sAAMCcITz5yOhp1BiS29Qc2bUABt9/fEa3eMW7zaljZsgm2qpJLOMbU8PMl90ksOkSMVmG0JW94epH8OR5g20tJA3AHacSccsTnlTz2t11zTajYzq7bAD4YACow/wAOAowBggwe/qNZ4+wffdsm+GH/ALklmXbG3duJA5fQUxAU4HMQQWNRFfuRckQYDEk+gxPzj60vG6QM5yYbnV9/Vqd0LEgiI7x98VRYIgnHbFVoCF4imOpuYdpFG/zeYjqYMfD4elNLWoU3NvJR5QSOZjme3pSRRRnCV3XBkmMnMjHIn60jKtgkyjExFATXW/Z+2QDsGQD9RPeuqteM3E8qEhRgQFP3M15XlVn8/wBZ6FY/KfN75yanZ5H4VDdXKxHKvo62qfOgyYuHHTH2mpafVFSGBgqdwI5hhkH60Op+dcK3SJ1xpYuHnPyogamKWrd5Cp3LMZmaQUF7ypMhA2hwu/3Jqy9qQy7GUEc57Edu1L7XmGa7f0E/Oh7sXD73b5y5bVvtVhtWegafgIqksRXlu7JjHzIH611Hzg2o2oSTFByQn6V4pHY/AgUbd0Tou5gNvcFTz7wcUHdesUg8TmWuZ6Xxha8GpI/KR8Kj4nrVVxjnNGFgFq4MsuagkyPhVtq6xMAxQVkRR/Dh5tvMkfv68q5wAIWMljuYatwxzyOverFvnpQt5jMKRA55Gfn2r25cIgEf1qbTctxktYEs11tNq3ZIvwN0bstABz68/nTP2ZuvtuEktABPXqeU0ne7uwZjtuaPpNX2dTt5AfU1jglNMJezZNV1U+g2+D2mW4FQLdcSgJXbCLlSsYZjPmGPN8aFtaHVOCWW2C53eJ5Q8gEQrL+UyJA7DtWd4RxFi8AohCsQSCZIHu+8MkTzPp1r6f7O29MdKp1F+2txfLsbAXad35SSAwUHBnPPNRMrg0SPrGtiCbkflMP7Q6PUpYm82/deDTk+YqwJJZQSSAPpVess7hb2EL4dtiZHVsAj151sfbjin8Rpra+A9oq6+9uKsByKk4jzHEyJg0DpeCteCrakwNpAE/6hPc/ypGTIVIF2b+0Sy3ufe8S+znD28AuPMfFUZXcIWTlfVjEGnHEBcvpN5HKyyWvFA95U3wn+kgQB3Ipv7HcKL23007WbcW5yNu2GHSZaZ9ac+16220bWiuw2mUZk+baY2k8uYn0NZZYHITte0wUoCgTA8L06iyAEAZbbNvCyysSwlc8xFZv2c0htpN+4bW+0rWgsAXEIIZGY+ZZViPKDM19J9lIe05PNLZxzkhj+xqn2N9n7GsRSLawN24zBBGICmCBBH/FH2fI51CuT+8441IDHpPk3HNN+Nc8Pc1ryhWgy0KB1zzHaqCQEWRdBBzOPpW39seFW9I3hgbLm4wxkhgAD3IHvDke/yzC6tgeSHuQc/Vpq9MhKgVx9JjYtJ1ef1mTuuJMTzrrLxitk9+zH4iSOpKrcP0xUbGi0V4eUIPUtsP8A2r/KqR2oVupkzdloimF+/nMyrUTY17orqm3zRLbRuAGYB7HqM1pf/Rtpv8N7g7nBUfHy8vnVOr9hbq4W6jH/AFjwxHo24z9KX8VgbYn8434XOvSZ/wD+4Xf+o/1rqKuey2rBI8NT6i7bIPw81dTrw+Y/STa8g84iUE1LwfjRS2wKltppeICQMWccj6VArFGMKpuJRBphFS0KIUnnXjXelUMxx2FSRqzTD1S3xD6V6t+qGaoK2a7TN1mNrVwMpJMGYAoc6UysfP0oa08HuKbKdwDgERg/t/KlNacRg8fM7VLAgEzAnJ6faqm0086atYk9yF3H0xP6VHYKnGWhKTiuKRoz3FeHRHvTjwxUhaFb35g/DiIH0bdM0YqoqHO4wu7mIJBJBx0OOxiabBKA4nw9p8S3BYc1gZH7/CtGbUaMFsOgWN5VYuLMBZPzOO8mmBsTzEikum4ioBG3bPVc/Y5j60cnEwPzT8I/fl9K7Jje9hNxZFrcz3UaIrkZH3of50dp9cGEHn+v9a9/g1JkyPgYn40IYjZpdj7RY84LYcAiSwGcrlhjpJFNX40xtC0GEAzvKgOY75NV2tDb7T8Sf51rdBY0qWCDZttdDLkqDzBJyRyGPnPMUjLlTqLjhkBN1NT7Ie0OkOmFvVLcW6VBLlRDhjhlbnPKZ7VkeI+0AR3CXvefGCCFUBVmGGY7VS+lYM53FFEeRCVEFhuAAxBk/eo37yqylPKVgAjuJzPfNSMVarEUQASfONPZf2mt2tTbY6iASyPtRtu0gnf35qvYwfpq/bT2g0QUMjm9IhghkEERILys4HISK+f6fhtu6oK+W5ugOPKcg9sHt86s9rPZ7V2W2NeF5Utq+AEhTEyAMkExJ5iPhTF7sjT09ft0mgKXBM0nsz7U6FJF5buwscMltwkmQDt5KeZxzUZozU+2tnTXx/B+GbLAmHtlFDciUKrMdOVfI01ty0ZDXbRPJllZ+YImvH4gzGXYuT1JM/enjBQ8Pv7R3dYma72mm9tuN/xd4XD4fugAW52ic8zzbOayzgVxvA8jVbXKaikSkFVWukluNVkCIgV2egrth/s0wSXL8O34ql1niV23Hg3GQjl5iQPgDNOLPtbcuK1q6qKrqULWwQZOQ0McHdBwR8KQtb/1CqriN3HyK/uaw40bkSJziX8LGG2tC5Gb7f8A4gf1aupcdPOTdUH1ia8plH/t+kjpPL9f9yQWvYrq6tg1OivNldXV1zakWsTVf8EO5rq6uDkTNAMgdCehqttI3pXtdRDI0E4xItZYZimfDtR5GUkjOOsV1dWt4l3nIdLbQzRXAjh5nvjn0ogOD0jJ+k4NdXVI69ZbjPSSU9KlXV1KMbO3145wfgf0rq6umTIuuARMR9+v6iu02nZzC84ntXV1eqzEKTPKRQWA856SyNBkEetGDizEQwDfbPyrq6u0hwCRO1FCQDLU4xmds/Ekj6cqK0fHtuCW/WurqA4EO1QhncdY+1PtZZNkIrEsZD+UwBKlRkdweRNCtq9y7l82Ph9zXldUmTsyYxayrHnfIaMK4RxEhljnMxE/qYp/7XcfcXPN+ayEMdiB+0V1dUrYlOUCULkbui0R8O16PtRh5T0YTz596K4j7NWAzMm5RvICzA2ziva6hy3jbwmbhOtbMT8Q09u2YCgep800ttakklVAnscffNdXVZiFpZk+VyHoShuKQYKcvX+lD/xKZ8rCc4I/5rq6q1xrW0kbIxO8gXt5lS3xgR8xmhgRXV1GBFk3LFvJ/l+5rq6uotAnX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razy-frankenstein.com/free-wallpapers-files/christmas-food-wallpapers/christmas-food-wallpapers-1920x1200.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2" name="Прямоугольник 1"/>
          <p:cNvSpPr/>
          <p:nvPr/>
        </p:nvSpPr>
        <p:spPr>
          <a:xfrm>
            <a:off x="1214414" y="428604"/>
            <a:ext cx="6215074" cy="3539430"/>
          </a:xfrm>
          <a:prstGeom prst="rect">
            <a:avLst/>
          </a:prstGeom>
        </p:spPr>
        <p:txBody>
          <a:bodyPr wrap="square">
            <a:spAutoFit/>
          </a:bodyPr>
          <a:lstStyle/>
          <a:p>
            <a:r>
              <a:rPr lang="en-US" sz="2800" i="1" dirty="0">
                <a:solidFill>
                  <a:schemeClr val="bg1">
                    <a:lumMod val="95000"/>
                  </a:schemeClr>
                </a:solidFill>
              </a:rPr>
              <a:t>T</a:t>
            </a:r>
            <a:r>
              <a:rPr lang="en-US" sz="2800" i="1" dirty="0" smtClean="0">
                <a:solidFill>
                  <a:schemeClr val="bg1">
                    <a:lumMod val="95000"/>
                  </a:schemeClr>
                </a:solidFill>
              </a:rPr>
              <a:t>he most important part of the celebration of Christmas is a festive table. In Ukraine there are so many Christmas dishes, but the most important of them are </a:t>
            </a:r>
            <a:r>
              <a:rPr lang="en-US" sz="2800" i="1" dirty="0" err="1" smtClean="0">
                <a:solidFill>
                  <a:schemeClr val="bg1">
                    <a:lumMod val="95000"/>
                  </a:schemeClr>
                </a:solidFill>
              </a:rPr>
              <a:t>kutya</a:t>
            </a:r>
            <a:r>
              <a:rPr lang="en-US" sz="2800" i="1" dirty="0" smtClean="0">
                <a:solidFill>
                  <a:schemeClr val="bg1">
                    <a:lumMod val="95000"/>
                  </a:schemeClr>
                </a:solidFill>
              </a:rPr>
              <a:t>, stewed fruit, cake </a:t>
            </a:r>
            <a:r>
              <a:rPr lang="en-US" sz="2800" i="1" dirty="0" err="1" smtClean="0">
                <a:solidFill>
                  <a:schemeClr val="bg1">
                    <a:lumMod val="95000"/>
                  </a:schemeClr>
                </a:solidFill>
              </a:rPr>
              <a:t>vinihret</a:t>
            </a:r>
            <a:r>
              <a:rPr lang="en-US" sz="2800" i="1" dirty="0" smtClean="0">
                <a:solidFill>
                  <a:schemeClr val="bg1">
                    <a:lumMod val="95000"/>
                  </a:schemeClr>
                </a:solidFill>
              </a:rPr>
              <a:t>, cabbage soup, cabbage rolls, fried fish and vegetable stew. It is very important that all dishes were meatless.</a:t>
            </a:r>
            <a:endParaRPr lang="ru-RU" sz="2800" i="1" dirty="0">
              <a:solidFill>
                <a:schemeClr val="bg1">
                  <a:lumMod val="95000"/>
                </a:schemeClr>
              </a:solidFill>
            </a:endParaRP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gor-news.ru/wp-content/uploads/2012/12/kutya-iz-pshenitsy.jpg"/>
          <p:cNvPicPr>
            <a:picLocks noChangeAspect="1" noChangeArrowheads="1"/>
          </p:cNvPicPr>
          <p:nvPr/>
        </p:nvPicPr>
        <p:blipFill>
          <a:blip r:embed="rId2"/>
          <a:srcRect/>
          <a:stretch>
            <a:fillRect/>
          </a:stretch>
        </p:blipFill>
        <p:spPr bwMode="auto">
          <a:xfrm>
            <a:off x="4214810" y="214290"/>
            <a:ext cx="4664320" cy="3500462"/>
          </a:xfrm>
          <a:prstGeom prst="rect">
            <a:avLst/>
          </a:prstGeom>
          <a:noFill/>
        </p:spPr>
      </p:pic>
      <p:sp>
        <p:nvSpPr>
          <p:cNvPr id="2" name="Прямоугольник 1"/>
          <p:cNvSpPr/>
          <p:nvPr/>
        </p:nvSpPr>
        <p:spPr>
          <a:xfrm>
            <a:off x="214282" y="285728"/>
            <a:ext cx="3929090" cy="3539430"/>
          </a:xfrm>
          <a:prstGeom prst="rect">
            <a:avLst/>
          </a:prstGeom>
        </p:spPr>
        <p:txBody>
          <a:bodyPr wrap="square">
            <a:spAutoFit/>
          </a:bodyPr>
          <a:lstStyle/>
          <a:p>
            <a:r>
              <a:rPr lang="en-US" sz="2800" b="1" i="1" dirty="0" err="1" smtClean="0">
                <a:solidFill>
                  <a:schemeClr val="accent6">
                    <a:lumMod val="50000"/>
                  </a:schemeClr>
                </a:solidFill>
              </a:rPr>
              <a:t>Kutya</a:t>
            </a:r>
            <a:r>
              <a:rPr lang="en-US" sz="2800" i="1" dirty="0" smtClean="0">
                <a:solidFill>
                  <a:schemeClr val="accent6">
                    <a:lumMod val="50000"/>
                  </a:schemeClr>
                </a:solidFill>
              </a:rPr>
              <a:t> is one of the main Christmas dishes. Prepare </a:t>
            </a:r>
            <a:r>
              <a:rPr lang="en-US" sz="2800" i="1" dirty="0" err="1" smtClean="0">
                <a:solidFill>
                  <a:schemeClr val="accent6">
                    <a:lumMod val="50000"/>
                  </a:schemeClr>
                </a:solidFill>
              </a:rPr>
              <a:t>kutya</a:t>
            </a:r>
            <a:r>
              <a:rPr lang="en-US" sz="2800" i="1" dirty="0" smtClean="0">
                <a:solidFill>
                  <a:schemeClr val="accent6">
                    <a:lumMod val="50000"/>
                  </a:schemeClr>
                </a:solidFill>
              </a:rPr>
              <a:t> at Christmas and Baptism. </a:t>
            </a:r>
            <a:r>
              <a:rPr lang="en-US" sz="2800" i="1" dirty="0" err="1">
                <a:solidFill>
                  <a:schemeClr val="accent6">
                    <a:lumMod val="50000"/>
                  </a:schemeClr>
                </a:solidFill>
              </a:rPr>
              <a:t>K</a:t>
            </a:r>
            <a:r>
              <a:rPr lang="en-US" sz="2800" i="1" dirty="0" err="1" smtClean="0">
                <a:solidFill>
                  <a:schemeClr val="accent6">
                    <a:lumMod val="50000"/>
                  </a:schemeClr>
                </a:solidFill>
              </a:rPr>
              <a:t>utya</a:t>
            </a:r>
            <a:r>
              <a:rPr lang="en-US" sz="2800" i="1" dirty="0" smtClean="0">
                <a:solidFill>
                  <a:schemeClr val="accent6">
                    <a:lumMod val="50000"/>
                  </a:schemeClr>
                </a:solidFill>
              </a:rPr>
              <a:t> include wheat, barley or rice. Also add the poppy seeds, nuts, honey and other spices.  </a:t>
            </a:r>
            <a:endParaRPr lang="ru-RU" sz="2800" i="1" dirty="0">
              <a:solidFill>
                <a:schemeClr val="accent6">
                  <a:lumMod val="50000"/>
                </a:schemeClr>
              </a:solidFill>
            </a:endParaRPr>
          </a:p>
        </p:txBody>
      </p:sp>
      <p:pic>
        <p:nvPicPr>
          <p:cNvPr id="7172" name="Picture 4" descr="https://encrypted-tbn1.gstatic.com/images?q=tbn:ANd9GcQa7-LyFRvmiOquRCwshoKf48vzb9Oe8tenWdvTLb1EC51b_9or"/>
          <p:cNvPicPr>
            <a:picLocks noChangeAspect="1" noChangeArrowheads="1"/>
          </p:cNvPicPr>
          <p:nvPr/>
        </p:nvPicPr>
        <p:blipFill>
          <a:blip r:embed="rId3"/>
          <a:srcRect/>
          <a:stretch>
            <a:fillRect/>
          </a:stretch>
        </p:blipFill>
        <p:spPr bwMode="auto">
          <a:xfrm>
            <a:off x="357158" y="3857628"/>
            <a:ext cx="3719529" cy="2786058"/>
          </a:xfrm>
          <a:prstGeom prst="rect">
            <a:avLst/>
          </a:prstGeom>
          <a:noFill/>
        </p:spPr>
      </p:pic>
      <p:pic>
        <p:nvPicPr>
          <p:cNvPr id="7176" name="Picture 8" descr="https://encrypted-tbn2.gstatic.com/images?q=tbn:ANd9GcRzcQr7EFMlSRFpRBq_J69Mfm4TGaapM6Zm1p7f2PssFmkvTfo8"/>
          <p:cNvPicPr>
            <a:picLocks noChangeAspect="1" noChangeArrowheads="1"/>
          </p:cNvPicPr>
          <p:nvPr/>
        </p:nvPicPr>
        <p:blipFill>
          <a:blip r:embed="rId4"/>
          <a:srcRect/>
          <a:stretch>
            <a:fillRect/>
          </a:stretch>
        </p:blipFill>
        <p:spPr bwMode="auto">
          <a:xfrm>
            <a:off x="4714876" y="3857628"/>
            <a:ext cx="3643338" cy="2732504"/>
          </a:xfrm>
          <a:prstGeom prst="rect">
            <a:avLst/>
          </a:prstGeom>
          <a:noFill/>
        </p:spPr>
      </p:pic>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drinkinform.com.ua/wp-content/uploads/2011/01/uzvar.jpg"/>
          <p:cNvPicPr>
            <a:picLocks noChangeAspect="1" noChangeArrowheads="1"/>
          </p:cNvPicPr>
          <p:nvPr/>
        </p:nvPicPr>
        <p:blipFill>
          <a:blip r:embed="rId2"/>
          <a:srcRect/>
          <a:stretch>
            <a:fillRect/>
          </a:stretch>
        </p:blipFill>
        <p:spPr bwMode="auto">
          <a:xfrm>
            <a:off x="5214942" y="785794"/>
            <a:ext cx="3643338" cy="5000660"/>
          </a:xfrm>
          <a:prstGeom prst="rect">
            <a:avLst/>
          </a:prstGeom>
          <a:noFill/>
        </p:spPr>
      </p:pic>
      <p:sp>
        <p:nvSpPr>
          <p:cNvPr id="2" name="Прямоугольник 1"/>
          <p:cNvSpPr/>
          <p:nvPr/>
        </p:nvSpPr>
        <p:spPr>
          <a:xfrm>
            <a:off x="357158" y="500042"/>
            <a:ext cx="4572000" cy="5693866"/>
          </a:xfrm>
          <a:prstGeom prst="rect">
            <a:avLst/>
          </a:prstGeom>
        </p:spPr>
        <p:txBody>
          <a:bodyPr>
            <a:spAutoFit/>
          </a:bodyPr>
          <a:lstStyle/>
          <a:p>
            <a:r>
              <a:rPr lang="en-US" sz="2800" b="1" i="1" dirty="0" err="1" smtClean="0">
                <a:solidFill>
                  <a:schemeClr val="accent6">
                    <a:lumMod val="50000"/>
                  </a:schemeClr>
                </a:solidFill>
              </a:rPr>
              <a:t>Uzvar</a:t>
            </a:r>
            <a:r>
              <a:rPr lang="en-US" sz="2800" i="1" dirty="0" smtClean="0">
                <a:solidFill>
                  <a:schemeClr val="accent6">
                    <a:lumMod val="50000"/>
                  </a:schemeClr>
                </a:solidFill>
              </a:rPr>
              <a:t> - sweet decoction with dried fruit, prepared on the eve of religious holidays - Christmas and Baptism. </a:t>
            </a:r>
            <a:r>
              <a:rPr lang="en-US" sz="2800" i="1" dirty="0" err="1" smtClean="0">
                <a:solidFill>
                  <a:schemeClr val="accent6">
                    <a:lumMod val="50000"/>
                  </a:schemeClr>
                </a:solidFill>
              </a:rPr>
              <a:t>Uzvar</a:t>
            </a:r>
            <a:r>
              <a:rPr lang="en-US" sz="2800" i="1" dirty="0" smtClean="0">
                <a:solidFill>
                  <a:schemeClr val="accent6">
                    <a:lumMod val="50000"/>
                  </a:schemeClr>
                </a:solidFill>
              </a:rPr>
              <a:t> at Christmas is traditionally prepared for </a:t>
            </a:r>
            <a:r>
              <a:rPr lang="en-US" sz="2800" i="1" dirty="0" err="1" smtClean="0">
                <a:solidFill>
                  <a:schemeClr val="accent6">
                    <a:lumMod val="50000"/>
                  </a:schemeClr>
                </a:solidFill>
              </a:rPr>
              <a:t>kutya</a:t>
            </a:r>
            <a:r>
              <a:rPr lang="en-US" sz="2800" i="1" dirty="0" smtClean="0">
                <a:solidFill>
                  <a:schemeClr val="accent6">
                    <a:lumMod val="50000"/>
                  </a:schemeClr>
                </a:solidFill>
              </a:rPr>
              <a:t>. </a:t>
            </a:r>
            <a:r>
              <a:rPr lang="en-US" sz="2800" i="1" dirty="0" err="1">
                <a:solidFill>
                  <a:schemeClr val="accent6">
                    <a:lumMod val="50000"/>
                  </a:schemeClr>
                </a:solidFill>
              </a:rPr>
              <a:t>U</a:t>
            </a:r>
            <a:r>
              <a:rPr lang="en-US" sz="2800" i="1" dirty="0" err="1" smtClean="0">
                <a:solidFill>
                  <a:schemeClr val="accent6">
                    <a:lumMod val="50000"/>
                  </a:schemeClr>
                </a:solidFill>
              </a:rPr>
              <a:t>zvar</a:t>
            </a:r>
            <a:r>
              <a:rPr lang="en-US" sz="2800" i="1" dirty="0" smtClean="0">
                <a:solidFill>
                  <a:schemeClr val="accent6">
                    <a:lumMod val="50000"/>
                  </a:schemeClr>
                </a:solidFill>
              </a:rPr>
              <a:t> was formerly one of the most traditional drinks. It was prepared in the summer with fresh berries and at autumn, winter and spring - with dried fruit like cherries, apples, pears, apricots.</a:t>
            </a:r>
            <a:endParaRPr lang="ru-RU" sz="2800" i="1" dirty="0">
              <a:solidFill>
                <a:schemeClr val="accent6">
                  <a:lumMod val="50000"/>
                </a:schemeClr>
              </a:solidFill>
            </a:endParaRPr>
          </a:p>
        </p:txBody>
      </p:sp>
      <p:sp>
        <p:nvSpPr>
          <p:cNvPr id="6146" name="AutoShape 2" descr="data:image/jpeg;base64,/9j/4AAQSkZJRgABAQAAAQABAAD/2wCEAAkGBhQSEBQUEhQVFBUUFxQVFBgUFRQWFRQRFRQVFBQUFhQXHCYeGBojGRYVHy8gIycpLCwsFR4xNTAqNSYrLCkBCQoKDgwOGg8PGikkHyUvLCwsKikpKiwsKSopLCwsLCwpLCwsLCwsLCwsLCwsLCwpKSwsLCwsKSwsKSwsLCwsLP/AABEIAQcAwAMBIgACEQEDEQH/xAAcAAABBQEBAQAAAAAAAAAAAAAFAAEDBAYCBwj/xAA/EAABAwIEBAQDBQcCBgMAAAABAAIRAwQFEiExBkFRcRMiYYEykbEHQqHB0RQjM1JicvCCkhUWQ1Oy4RckNP/EABsBAAEFAQEAAAAAAAAAAAAAAAUAAQIDBAYH/8QAMBEAAgIBAwIEBQQBBQAAAAAAAAECAxEEEiExQQUTIlFhcaGx8DKBkeHBFSNC0fH/2gAMAwEAAhEDEQA/APXylKRTJiweUkydIQkk6RSEMmTpJCyMknhMkIUpJJJCGhJVbi9h2UbqSjI3TZHwSGoFx4yYsCWUJCH8ZLxk0JoSHO86YvC5XJCQxJKShLFyXkJZHwTlMoWXYOhUycYslNKcpJhhkk6cBOIQTwkkkI5STpJCEEkkkhDJJ0khGYvr7wLoF/wuETyB9Ueo12vEtIKzuNvd+1U2xLXTmlXKmHsbGRxpn02+Sq3csvcVhBnKmIQO6xarRHKqOcEB3yKqO+0Ci0xUa+mf6mGPmJCfchlVN8pGmhIhA7fi2nU+A5uwUbuNbdrsr6jWno7T6p8jOuSD8LkhDP8Amq3/AO7T/wB7f1Tjia3/AO7T/wBzf1SyiG1hEhMhT+LbUf8AVaf7TP0VrDsYp1TzA9QQluXuS2y64OcTADC6YgT8k+C3niUmu6wst9ody6WMY/Kx7gCObttBzWswqgGUmAaAABOmO1iOQqlKRTJyodJMh1njjKzy2jNRrSQ6qP4QI3a13/UP9ug6psj4CYTF4CgdRJOr3RyAhv0XTaDRyTiOjWb1S8YevyTwkkMN4w6H5LoP9CmTwkIbxgkKw6pFVLswE2ScI7nhFK7YDVnTRZTH8QcauhIA6dVaxfG3UnQ3KfR36oFVxCnVM+am4+udh9j5h7EofqLH0iwrpqHHmSKtWSZkz1koFjF5UB+N0dJn6o++rlOV4gnYgy139p/LdZ3H3DqoVZb9RujhdCC1x+tT+CoW/wCeq0WF1jXc01WteTGpA/JYN9VbrhVhzsnbRbYQyyu65Ri+DUXmB0A2fBZ8kBq29JpIFGmO4lazF3wwQstdvEq22CSyjBRY5cM5o1svwhrezQithePzAlxQZlQdVLVxynREnVc5a5yl6QltWMEvE9fxb62ZyDgT816VbiGheSYBin7ZiDHZYawSvWxsPZdDX+kC6iO14LpKQTOTtUzIZLj28DvBtTUNNtdzfEI0LqXiNY5mbkDOvcLS2ts2mxrGNDWtADWgQGgbABZ37RbBr6NNx3aS2RybUgOB6g6fIIDg3F93Zsy3lF9xRZo2vR87sg0hx2cRpocru6pVi3uLNPlN1po9GToLg/GtldQKVxTzH7jz4dSemR8EntKO5fl+CuKGmupwkuoShIicpJ0gU4hihWIVtUSrPQG/q+aFnutVa5NukhulkxnEL5qdggzCJARzGSzO7O7LHUws5Tu6b6wZSdn9Q1xaO5A19gUPac5PAdjOMI8hawt2up1zU+FrCRM6VDowj1mIWOx0DxTG0A9pErb2vCzn1G+K59OmCHNaYa+oRpmFISWj+p5nXRoWK4hfNzV/vcPYaBaoY6GaMlKTaBgC2Nq8hjSDBA5LHs3C17Phb2WmA1iTRZq4nWcINQwqlRx6klPK5eVKXK5IQjFPhHNNT1LQPbBCholEbcIHY9r4CUUi/wAB4QGVifRekuKyvCdPUlalyK6Zt1pvuc/rnm5l0hOAmKcLSjCAeO6U2buRBB/EId9nodlrudoHPEesN1KNcWUc1pUHb6hVXs8G1DW75ACR1MAlDrpKu2U32X9f4CFT3UeX3b/sp4/gltcUnV6lrRe0HKxxzMqP1guDmbDpKylHCWU/4Fa8tugZWzNHsYlaTEcRdUYxmXK1gAidJA3/AM6oNW0hY561yliDNlGn49R3Z4vctMG/e4cvEo0p9zlKtW3E9zJz3VEiTGWiCY5T526oC18u91JVs8okbH8CradRZJ4ZfLR1ewZu+Kbofw6tu7++mW/SqVJRxvEXt8r7Mf6ax/8ASzL3LW4FrR+a3V7pPky3011xykD6mJ32WX3VBgmP3duTr3cDKpVgan8W9uX9RTYykPaCFbxX/wDMD0efqUMtWZpjoq7NyeCyqqDju6fsie0wCzLp8F9Q/wA1apm/BH7K2ptgU2hkcmxEewVG0pgNHzROxbqFkVjlLDI2rauC3iVsGBrgNXbnmQOpXhOJPmo89XOP4lfQHFDIosPQH8Gkr57uzqe5+q2QhicvzshtK90M/ncipbjutiPhHZY6idR3Wva7yjstUS6XQRUTykaijqnRPPhEIdSS0KL2oQq0EAIvajRAL2Eomy4Up+SfUo87dC+G6cUh2RQ7o3UtsEvgcze91kn8S+UgknV5lKeNtm3qdp+RBWRGOuhzKozbQQPNvzG3RbW+ZNKoP6T9F53d7lAfFG42R9mvsF/D4xnFp+5M69B+EyPXQj2KqXDpVZxHNIdz80NilF5QXUMENCj+8+aIXTfIeyrMbBJG6kNUlsfn+ULfXZGKyyue5sGOWxwBv7hYWo9wJGnP/NkRs+KK1JuVrWe4JRWu+C5Zm1FFlkcRC98JtanUVXD8VTwmkch9UKuMdrVAWEtAcZgN5n1V+g5zW76+iTsjN8CjVOEcMKUXQO3X9VbtMRYwzOc9G7f7tvlKzjmku1JKIWTYQHUycJ7l2NHk7o8hvG8UfVovc6AGsfDRsPKdzuSvFLkSvXMcflsqx/od9F5BUqyiegnKdW+Ty2VQjGKcURNZBWiwq5zt7IA0o5gdGGknmiUWRlHKLr2qINkqSu+E1EiEp8rBCCwyei1GbNmiD0TqtLhVoS2Y0QSUJTkkjZKe2OTUWF4GUwPRV6mPszAFw3HNYXF8TfnLc2g0hUKVx5hrzH1XQQr45PNtV4vZGyUYR6Pue7kJLstTZU4cycVGy0j0P0Xm2INhx7r09rF5rjbIqvHqfqgni0f0P5hfwp+qSBLk0p3KIuQxI6DBOw79lwypK5pPTERPdbHVmlMr/wCWCtiFH7wQ/Oi7zIhC7i2M6JqXn0ssJcNp5nzyGqLuKpWNLK31KsgohGOEZ58snadVZtnKm0qzZoZ4guESj0LvELJsnN/nIb8yAvKsWwt1F0bjkV6fxlVyWTT/AFN+qyuItFWiZ3jQoppIbKYr4L68mSGJZfxZjKBkhamhRdlEaBDMAwzM4uPI/itK5h25LVnAtvHIO/4eTrKdlODBVvxIK5q085EbkwobyxVrGQjgOFeK+fuhbWW0qZHIBDrGgKFJvXn3UWJ13OZAE9UuIcg2+bnz2MPi1MvrPc3YlV6Fscw33H1WjGHlx0aZ7Lr/AIBUzA+o+qpWosfQ5z/T6pScmup7GQkAkU4RE1HTV51xRTiu/ut3d3wYNdFi+KCHODxs4SEM8Tjuqz7Nf9BPw7MbM9n/AOmXcoXlT1FSuqsA9ig9ab6HTI6tLgOJjkVO/VB8If5yPQFGQEZhFbcGefDyVy6CQug1d5E5UI6dRluHdmVgUJ2FMSmCuZAnaforli3UKi3Y9kSw5nmCH6qtznFCcsRZx9pOljTHV7R+C88o4g+nLXaheg/aeYtKA61D+DV53dO9OSMwWDNplmvPzC2F1g2mSpTeOJ02UGF0ppBWBb6qPBOSJYVnDBNZqqlyIYDTmuFDuPjEGam9EwERwewzCUNxAwVpeHmxSB9FYlmQIveKkRnCROyRsAFdrXrQYQ68v9dOqz6jU10LLKKKnYaZJKUpW8xgjHcKNZhaDErMYph5o0KTHGS0ESeepW/Cz/GFsDTYY5wsmrq3VSx7BDS6mSca30z/AEed1UMvdz2KMX1k4A7zHl6Ty1QR9TNOhBGhB3BQ6imUFl9TolYpdAfY1crwVo2ukA9VmWO17IrYYiIyHQzp6ha4SxwKccrIQJTFc+6UK0oOmpwFwAugVFj5JWbFGMObqEGpu0/QEn5BFMBvmPdGo6T94jooPG7kqty4vCKH2p1xltWer3fQLEXwAatR9p1XNdMH8lNvzcS79Fi6gJWqLJaeLjUvjz/JoMLP7sK5OiH4fWAYArZrCFWWzgcc0c4Zp/vZQNpWj4YGpKZdRrVipha/ElanCWxTA9FmXau91orS7DWqcZLLA2p4jFEGI2BJkKkKThEhHBftO5XWZh6LPfpKr3mRihZOH6WFUkkkQKBwUL4lLTbuLgSGQ4gGCQNwCiRCr3tBppvzmG5XZp2AjVKXQlB4kmef31uKbXN0LC4uYJmGOAIB6FCLi0bUBcyA9oEjbM3k78u6M1CHUzzgN1G0hoEH10BWdr2fiFomMrupBLT8Qkajr7IdCe+TR0ta2xTfUz1QanlrqonEyjPElkKbmvbJa/QzvnHP3CH0YBk6qMk4PBthJTWUWBf1WiSGnuP0U1vi4Pxtj1br+CqVa5Kr0klOWCTrizRTIBBkHok2nJAAkmAANyTyVGwrgGNcp3B5HqEfwmsyk81HnRujf7zzHYfVTjNSM1kXBccljE2/stAU2n99W0e4fdYPia09NYnnqqFph1StVotYcpHw6QBGuw7J33njXBqkafBTB6DcrRYdcZHl0CWscR3yn9VRL12J54Km3VX09T+559xTd+Ld1Xf1ZfZoy/kgr2Ky5pLnE7kknuSZUb2rSpBJQxBIqtJlWvFMIjhPB1zceZrMrD952k9hutdh/wBlMgeLUce0NCtUZMwS1lVeU2Ya3req2fC/wErQUPssth/Me7ii1pwTSpthkgdypKuSZk1HiFNkMLOQFTpylWBGhkLSUuGsp0KlusDDhCot00prgFX2qx8Hnl9Y1yZpvI9yimDUa7YzvJ23WkZw/CsMwdTpqajiSLqbKVH1LkMwnSSWsHDgLNcSY2Cf2emRLh53bwOYCNYvUy0Kh20jT1Xn/DrwXue8zMwB90A6a+6G669x/wBuPfuFNBp1JO2XboviWcUkNLWnJPlJgan1WcdLXkHcLXXFJj6ZYTru07yeRnqsndsIObmPK7rI0lDtJZ5dmH0YYit8H7op40+aBnk5h/GPzQVzoRfFj/8AXf8A6f8AyCDP2RS7qTofpLItHnUiAATJjkJVWk5X7O+LnNY4aOlvzaQEOtx5gPUD8VXhY4L1J55NFXwtobLNCB7HRUKwOYidGx9Ajh0B7IDdVfO/uPoozikRqm2+Q3hmzex+q02FW/iVcnJzQD7wstg5lrfcfitVgr8tYuHLKB7SU9PMuTBrcqLwCuI+A/DJfTM7yD+S44T4L8Q+LVboPhafqVoMW4maww/dH8DqtfSBbsdVohXB2cfwU2a3VQ0uJLh9zu2tA0QBAVhtv6qSF01bADk5bRK6AKkauk4w2XRc5lIuHMSGGITBqSUpDnIrA7FMaiy1KrULwWkhvMFW8VxbwqZceQU3HArGq1ub4LuOvz29RgIDnNOXXmvPcDreDSLXgt1jseclUMQxypWJJcQOQG3uqdO6ezURBncSPkq9X4bXdVv8xKXs+hX4T41O256eupyi+eGk/nh8P5ZNMcRYxzZftrMaREyfbmoMUyVJyuGpJOg0DtSZ25oULUFgqtLGtLcrmO+8T8Uh/L0Cz9fGRSqS1+VjtwT5G8oZpAGwiea5yOleXFdjtcxg8yePzuGMUw+o2g9uUuEaECZG/JZ/PtMjTmCPqj1HicU3NE5Z1Ba7yOHcaLQ4fxBTeyKoZEE6wQTy03C0+ZNJKa/ck44W6GGvgzCU6+oPqFzQ+Md5/FaLinDabwa1u3Ll/itGk6Dzhvff0WYoFXRkpLKHUm+ppf24EEdkLutaju6ak9Q1roZndyo5bJYUTR4L8Le6vX+IupUajm6OLgAhuD1RkB7qtxPfZaA/uCetMyzcd+ZdCjWxB1R0uMr0vgy/im0cl4jWxhx0a0ytpwFf3DXjM0lhGvUesLbVQ4vcxvEdRC+lQh2Pb6ZDhIXWRCMPvgRoUUp3C0nKtYJAE6QcE8pDCCSQKRcEhhEKJ1NNUv2N3cEOv8daGy2I6qErIR6sthVOT4RadQb0Q3E8EFZhadii5TQrUymUVJOMuh5vefZ/VaZpuDh66FZnF3m2eactdVG7Gu+HpmMQD6b9t16vxZxA2ytXViAXfDTbIGaoQY35CJPZeC4cSaviPD6kuOeAC4vd5pE78z7JN5WDFV4TQrFYsrHs/wAf1CTGCu3M+o8AGHsbzHQEaAei6xDAWOp5RRkgA0i1xzTm0BJ0I36qW7pU6RFShUDWmQ8edpk7AtdqHEzp32AQ6hdmpTcWVKgDDoPLB1A9idefIbqCWDoN2QfSw5zS5k+HUkuDXDR3qWnfvurVniNw0kVMoP4x1iYhW8TtC3warnuqNc7J5/uvAkFp+6DsZ/lUF+7zAHzQ+GvDv5h8Dh6HSVTbWpLlF9FvlyXPAWsMeFMFz3l86ZMo1npPJD8LsHV6hbSbpJJJ+FjSdJPZDaVM1Hho5/gOpXpGC27aVJlOkBIMvJ+96k90Jvn5K9PV/wAIM7m+US4X9nrQzxK1XO3Tyt8onvuQiNMWtvpTosnrGY/Mrl7QB+9eSN8rdGpW9ZhI8JsA9QsFlkp9/wA+yKNrfMm2v4RA9lOof4QaCd2iD3gLHcZ4e7ysZDhMg8iB+a39Km1p1InoEH4jsM7HZfiAzM9HAat9wr9NqHVJbnx9im+mN0HBZ6Hm2FPa2qA4Seg6raWuOGmPK0T9AvPMKcXVyY1LpgrZNE69I0RPUTkpcMjoNPCFW1fUJf8AHqwdLDkk89vkpW8VXTXfxMwbvDR+KHVDmf6AIXeYy1niQTmMDYwD0Hqowc+iZssrpxmSX0PSMN41eCBVylpghw0/BafDcep1pyu23Xib7qoKbYGsCS/p00Wg4UgOL/hJEEZlfVZZuxLoDdVpKtm6PDPWn3I6rO41xARLWe5VG5r+WZKzt7cvJLm9vVUa6+UX5cP3F4folJ75F3xJEvJ19SitLCDlpkTAg7n6LLOxEkQ4QG81qLXjNooBoAzCBqdOix6eMIuSt7oJaqu7CdXvybQlOFXbVU1OoCYnXeOcdYXRYOPPKfto891asBMtp1HROkveGjy9fKdeixObLSAA+IHvHM+kmB2C1n2zUqhvqIpg+ai3MRuGh7xA99VlLiqKNEeNUzFujGAy85jtHIb6nqo9DbUsxOrXgp9cgms4NEQCSY5kA8lfqYIwUzSp/dO7XDUnef0VLDMbA/iCoxpIhzTJAJBJLe0jREaF5bmqAyo8kgA+aSImSm8xLqXqhtZRUbaVaTC15JpuaQ1ziHNE8tT5Z9EUw9lO7DAGNbUY4moBP7wDLD4PUDfkd91exfFmUbYtyZwRAMDY6Akdf0WOo3D3uzUwGCC3QkRrrL9OiTw1wR5XEgxZYQRdVGU4idDv5DqPqttSthSpgbu0A5LJ8K3I8UnNMnKHdXACdfdbK5tspa7U6HUnYz+i53Wp+Y17BumeYRyUnPhxzCek7fJWqdx94n5bBS1qDXUwQ06cyVVraMYGDcFzpOgbGn4/RY41uTwi1zi1z8ixWqtyEt1d/nNR07VzW5nb7jVUKNwW0mjmSFDjtzVIbTpOLdPM47xyA6KVVMrZbUNY/KQC4tsaTKlJ1tQyP1dWLCdddyOsyoalQeV4M+nU+q1+AYcGt8xzE7zrKgxTgOnUOam4sO/Vs9kfWl9K55QNjq1CTWODLPe13nb5T6HQeyitnkhzHxLCHDQQ4dUdfwZVpNOzx6b/ACQC5tyZA326d0lHbLDNatjZHdEt39oH02uY6C6Zg9FxhOD1XPAY8iQOyaiwscP5dlo7Fzqz2Noktj43AbDpKrg5K5RXRkr1Dydz4YX/AGNtvRBq1Jdyk7npCEUXu1cIObXsid39npruBqV3mNpjTsqd6z9lqCidf5T1CXiNKi4zjz7lfh1sWnWnl9ShjVQhgaBE6uVCjdg5WluYyIjuid/hdSs9pEAfUIhh3DbW1A467IY5xwt3UKucIRwD/tU4juqdzTt6NU0GFrXl7ZDnEzzBmARELGMuajXh4rVfFd8T3PJcZO7TuPSNloH3ZxvDnnIz9stS0Zs2Uvt3AkucIj4s2g5jTfUbgXCVR0TVY/Ty65XZdRpOsfj810M02zldPNQi+ATjd/XrVmmo55IGYVC85vC+ECTvP6qpYYZnfmnNLjBcZJyxJ7Toi2M4VTbUyl9SrV8MBxplrqTKzGkijAEuGnLqgthifnAeIdABbJEsIB000/8AamyMZJvBpLewB+FzRI3A1LpjrsqzbVgeWn4hqHDymdSdequXGGVLem1+Uhj/AOE4ahxH3T6R9FXLPELqnIBrvdwghZ1JTTaCmNmEd4C5tV7m1n5sxiCNXNIIAHSDHrqg+I0mtzUWzmmOcl38oaNyntabjVcQcuUF27WjTv7aI0y3fWY15q+ZwOaG6+kkROnRWyeyOTDt82zHQqYIHW9RtAzLSHE5paHH4tIieUzyXq9tbB7Q48wNuyxOFcMvpAVXgvZIGoiAee8+69As3S0RAEdUB1ck7UpBFeitKPYiqANZ/NPNYzEm1SSKdQN33bmdvsJ20K9BYGl0OGh9REobiuCMLi4RMeUwSRrtpyVOxxe5Eqbop7ZdwJYblujg0DXlMbd0UsLVrhL2nfnO3ZXsJtsoDSGuPMkaTz3Vt1NrZlsD1On+d0q1KL3J4GvujN7cA91kxpBbzKJtw945FD6OI0X1gzxaQHP94zQDU81taJa4AtII6ggj5hGNDZOak307AjVuMWsGebQqfyn5IXecENrPLoLSdyNFufDTFqINJrDMcbZReY8GTw3gOlT1cMx/q831RYYM1vwgDsIRMhKEySXQaVkpPLYKNi4bLPcU4RnyOLZcwz7LbLmpSadwD3UbIKyLi+5ZRe6Zqa7HmJxVtPeZHoUIq4tc1ag8Cm4CR5iDrr0XsX7HT/kb/tCcWzBsxvyCwV+HVweW8hB+J+0fqfNvBePPtW3QaBmqNYxpMGHS46kbgB23Zc3OJ5acMHmZLnvHxbRlHQKrSsHMpAM0aCSTpqBue8psIxDw69d2UOaaZEESNRsiiMI+HcQV6jmFvn8M5mgQxzCejj+a5xBniNNXwyXUmsmoWuDqjiAHU3HaGiYMIo1za1u7QMqhsNyCGkcs3ZRm4It3gvgNb5oMAwOnMSlgdccnP/yAatIUXiYgMkRly/CBrCs2GJaOECYaDDZLnakmB3WS4W4fde1iwGMoBMAkuJMAD33XpVH7PbumfL4eUc+bp39ZVCp2rMV1NMNXl+p4wZZtuGl7nAgR5Z1kncTyRjhxha1z9mtI1I0B9fXVaK24Fe9gDnxJ2iS0f3dfZZa7xWk2p4VLNlaTkkGDGhqEHcmTBKruk1HhGmmMJz4Zt8NxM1A4PGdpgCSRI9QBodtFLdU/CbFNzwfiIJzAAbwSCqVGgW22ZgkgE/mVcovLmydiNP0lA7LZWcSCUaoxeYlRlXMJNWvrrFKmwHtmlH8LtW1XGn4rw9seWo1smNdHN3+Sjo0gI5cwq9rUe5he8BufztcNCGwfDAO+26sg0lzFY/O5XZmecPD/AG+wTx2obOi6tUd5RAAafM5/JrWxqTr2gryC+xqviJeHPezzOLG5oY1jWaSNJMyS4+wWh+1TieuGWehyMz5iDqapBb5xtGTb3WHpwYeS40zBLc0EscQ1rpGg1IkGNduqK0U1Y31gibnnbZ2OragQWZ5fIkOA82s5XAnTcbeqlq42LWsXUKzmuAHwSxwPMkU3lsnn+qkrYQ2oYzBpywDIbTOUEQDPxHfKPxnXihwnTp/H5iNHSdB1McoiNesrYkUyOP8AmytclzX167gWnKA+o+XiT5g4xAHSEa4R48uLOoXiX0ahDgypV8jWl8HI0uME6+XkY10KGXjXNqlujHBzYIzAQXicgAiJn2agdxUFOrnmnUg5gGtcGEgzGV0GNx/gUsFTj7n1tTqhzQ5pkOAcD1B1BTrJ/ZviLqlkxrhldTAEDbK9oqMDfQNcG/6VrIUShrAkySSQwpSlJMkI+cLRlMuyVzUyNaYDIlzp0kzoFy3DstFzngxJcGjL7AunXRJJWI0lS7q1GgGAyloAdC4+0pYZw3WvXC3oDRxzVXuc0Q2dt59gnSSRCTPZuEuAaFi05GDO6MztyY5Sdgj9RpOiSSeXQoXU7oWsDTQwdfWN15K/hIUqzg4edjiCRqHDed/UJJIXrMqCaDnhfM5J+3+TYUqEMDRPwjoNF1RtcujTA6ETB9EkkHwbXJrJDiRytIMlzsw7yI9gFDTpOe0N18mXmNtB+SSSdLqi6LxXu7gLjnDnVbJzAIOYHcQcpkc+a85bhtQ0HAAhsw8ZmnzM8zARIkwQJk6HkkkjOhWKwXrHmafwDvDdu+oxtvUDGky41YlzacSKfQmTMxpMSpnZqb6TKjG1S9kNOozBstOeCCHDrrIakkiOPSD88ixGuymQ+mKgytIaHOa45YHk6ZfiHXr0QfDMKffXYpMY1oqugmfKxhE1CATJiJA6hJJIY+i+H8Fbbsys23PUk8z+A7BF06SrMzOYSSSSEMkkkk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4572000" cy="4832092"/>
          </a:xfrm>
          <a:prstGeom prst="rect">
            <a:avLst/>
          </a:prstGeom>
        </p:spPr>
        <p:txBody>
          <a:bodyPr>
            <a:spAutoFit/>
          </a:bodyPr>
          <a:lstStyle/>
          <a:p>
            <a:r>
              <a:rPr lang="en-US" sz="2800" b="1" i="1" dirty="0" smtClean="0">
                <a:solidFill>
                  <a:schemeClr val="accent6">
                    <a:lumMod val="50000"/>
                  </a:schemeClr>
                </a:solidFill>
              </a:rPr>
              <a:t>Stuffed cabbage </a:t>
            </a:r>
            <a:r>
              <a:rPr lang="en-US" sz="2800" i="1" dirty="0" smtClean="0">
                <a:solidFill>
                  <a:schemeClr val="accent6">
                    <a:lumMod val="50000"/>
                  </a:schemeClr>
                </a:solidFill>
              </a:rPr>
              <a:t>is also a very common dish in Ukraine. They are prepared at any time, but at Christmas it is very popular. This dish is prepared with fresh cabbage leaves and stuffed with meat, rice or buckwheat, corn or oat cereals, potatoes, beans, mushrooms, onions, carrots and spices. </a:t>
            </a:r>
            <a:endParaRPr lang="ru-RU" sz="2800" i="1" dirty="0">
              <a:solidFill>
                <a:schemeClr val="accent6">
                  <a:lumMod val="50000"/>
                </a:schemeClr>
              </a:solidFill>
            </a:endParaRPr>
          </a:p>
        </p:txBody>
      </p:sp>
      <p:sp>
        <p:nvSpPr>
          <p:cNvPr id="5122" name="AutoShape 2" descr="http://ovkuse.ru/wiki/_media/11.jpg?w=3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4" name="AutoShape 4" descr="http://ovkuse.ru/wiki/_media/11.jpg?w=3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6" name="AutoShape 6" descr="data:image/jpeg;base64,/9j/4AAQSkZJRgABAQAAAQABAAD/2wCEAAkGBhQREBUUExQWFRUVFxgVGBQVGBgYGBUVFBgVGBgVGBgXHSYfFx0jGRQXHy8gIycpLCwsFR4xNTAqNSYrLSkBCQoKDgwOGg8PGiokHyQsLCwsLDQsLCwvLCwsLCwsLC4sLywsLCksLCwsLCwsLCwsLC8pLCwsLCwsLCwsLCwtLP/AABEIAMIBAwMBIgACEQEDEQH/xAAcAAABBQEBAQAAAAAAAAAAAAAEAQIDBQYABwj/xABEEAABAgQDBQYCCAQEBQUAAAABAhEAAwQhEjFBBSJRYXEGEzKBkaFCsQcjUmLB0eHwFBVygjNDU/EWNESSwiRUg7Kz/8QAGwEAAgMBAQEAAAAAAAAAAAAAAgMAAQQFBgf/xAA0EQACAQMDAAcHAwQDAAAAAAAAAQIDESEEEjEFEyJBUaHwFDJhcZGx0VKBwRVi4fEzQlP/2gAMAwEAAhEDEQA/APRZlEhWjHiIEm7OmDwkKHoYMTEqFGPE0dbUjyddopl4xmCPKIio8Y0aZuhiObs+WvRjxFo6dLWxnyLeDO41RxUYsqnZCk3G8OWcAmUY2KSeUQYmFeFUDDRFhDnPKO748IUJMdgMQoaZ/KHidyhAk8oXAYsh3ecocmZyhvdmFMsiKsQf3kN73rDcMcUxCx/fCE/iBxhB0hCIlih4nxxnCGW5QjCLsQSbNS2UYXtJOWqcBLQ6WzKgm7swfWNpWzGQTyjzLbUpMxTF78CdOUZ6rV0nwb9JTqSTlTdmSI2VUqf6tSW+0R+BMU1dQzO930kANcgt1fWJ5NJgVZUwWthURfzjqKomzkLxTNyWMW9qRkOcFBJdqInW6nUYpVGsZwSypjLwLfCBdWZ9shGl2LtSUC6MxoQx94yeyq1TqWfjLxYTaoHMP+9CIyV4XlbwO3p1X2Jzle/Kf8P/AAbKs22lQUrvF48gj4erxnp1YXzeKtNWwZyeZ4QnfvCXTcneRupWisIsP4m8Q1rKEDqBaIDOUThSCSbAC5MXGnm6HuWLh+wqoUo3jZzhYPY6QgoJcxeOas5khLWHItF5sXsKtYSqeSnUITn5nSNZT9ipDf4QP9TmAepTlaGX3tHD1Hs6neTv3fBfIyEqrThG+kWycZae0dGsm9hKYkkyQ/mI6He0f2+Rzeood0maNKYbNqUIG8oJ8/wjP1/aSUi02oA+5JDn1ziOi2kuYXpqRV/82dbzdV44ig7XSGrTO15fjzf4Zf8A8aVXloJH2l7qfe5gKftpKVYTNdX2JKcR9bmA6mj+KsqQBn3cs4U9CczFXVdv6WnGCllYjxSGHmczDIU5TfZCVKP/AFV/t9X/AAjX0s6YoP3ZSOMxd/QQlZKcOSl+R9rx5XtHt/WTrYxKHBOcVVPXT1zA8xSur+pjp0adSGW0go6Ryfd8ss9UM4cY5JjNSq1XU8YsKeu4mOommaavRySwXiEjjDy0VX85QnxKA6mOR2llEs784Pa+45tTTSgWriEtxhwblEgkE/Co9AYhlvYhHWFbnDzIIzQr0MKmUdEK9DEsyrkTwrwSjZ0xX+WfO3zhTsmb/pn1H5xeyXgVuj4g2KEIEEfy+YP8tXpHJ2dMOUtXpE2vwJuXiCsIUAcIMOy5g/y1e0QrpyM0qHUGI4tckunwAbRQDLUAL4THkm0JpEyPZZiLZR5V2voO5mm1jcdDCZK7Olo63VqRR1WJSgmxKms/zi5lqlCimypgaYDiQpIsQzHpGepJzF/eDxWAkOba9NYjumkuAqul3U3OTvLm/wDHyGoFgBoBDlqYQDKq8KiNHPpEyqwGAcHc6kKl0rDyuHyZkBTJ7m0Wyez0/u+8ACgz4QXU3SJJJLJctRCFt0kr8C0ajMIQneUSwje7A2FLphiUAqYc1cOQ4Rluw9AEBU0i5JCQdOMa5ExzHC19V73CDwufiDKcpQSf7lp/FGCKevUCGLRXJIHOHfxYF9Y5cJyi73ZjlCLxY1kvaQYOQ+to6MqKtR1hI6v9Ql4Mw+xw8TPp7SbOo/8Al5JnLHxqGvFzAG0u39VOskpkp5Z+sY2RXLmr7umlKmLOQQCo+0bDY/0NV1SAqqnJp0n4Bvr8wkgD1js0+j92WvrkfV1FGm7vL+vr9jL120kqV9ZMVMVwcm/QRLKo5qg+ESUfamnB6DMx6vsn6HKWnG7MmFf+oyMXk4IEWlH9GNCheOZLVUL+1ULMwP8A0WR7Rqjo58KyX1+iWDLPpKNsHkmxJKlkpppKquZ/qIQcCDzJ3R5mNHI+jjaMxYWtKJdssaXPXC4j2STTpQkJSkJSMkpAAHQCwjjD46Gmnd3b8RMOl61OW6CXn+TzNH0fVpsDIQPtKWpR9Ep/GLOi+isG9RVTZn3ZQEpPrvKPqI2k+rRLGKYpKE8VEAcdentEU7bklL/WAtol1f8A1eG9XRp5lb92VU6U1lbCdvkvTKqm+jygR/0yFHisqWfVZMHy+y9InKnlD+wQLN7SKKTglMR9tQtzwpd/URXpnzFAkrWWckYlKN75D2AA5CEVNdSh7iv8jKqdWbvOXmaqXTpT4UpHQARJGZE5QISZi0lVgxUdH8g2p5cRA9XTT0hlTFqQzOFqBbQEpL/3Z8Xilr1tvsZXs7btuNWuakZkDqQIHVtKUM5iR5/lGUk7PGbKc5KUrGCLZqufPlBMjZa1AEYOdjnwe8Z30jVl/wAcPXkM9lgvekaEbXk/bHofyiVNdLOS0+rfOM2inmt4GuQwKFZFn8xfzh4KmsA7XFwT1Ail0hVXvR8n+SezQfDLsbYkksJiff5xNIrpa/CtKuQIf0zjL1LC4HUaiAquQFB3Ked+WsJfS1SLs4p+Q1aKMuGzeRzxhKPa0+nI31zEAeFW84fQi4+Ua/Zu1ETkgpLFnKD4h5a9Y6em1tOvhYfgzLX0sqWeV4heHlCLlAhiARzAMOeKXtBU1KGMlAWht7D/AInkNR0vGqpPZHda/wAjI3ZXK3tBsrZQU1RKkBdiyUsu+R+rYxmpnYjYs0smauUTp3ik/wD6pMMrKiVPUcZSV5FM8EKB4YsxFZN2WkP3cxaD9mY02WehzaONPX5vZClrq0fdeCyqfoXoUoxpqKhQJYFKpShfiyYr6v6DipOKlqwr7s1DX4YkP8oEFNORfuifvU6/mgwbs/tZOkqZM/CfsT0FD+ZtFrW3ldxx8B1PpKtF84MxXfRbtKSf+X7wDWUpK/Zwr2iy2dNmgYJstctac0rSUqHO7OI31H9IMxIHfyHT9uUcQ9nES7erafaEj6pbTkXQDZXNPQwc5aeqsPPg8DdRrfaoKMuVwZGSQcmf7v4iCQcP5xVypCyspwlM0fCQ2LoDD6faBuFZg5Gx8449fSxllFUOk62n7M+1H1ww6ZWxHLmlRhqsEzIhCuByP5RJJopqQT3ZIGak7wbja7RhdBpYR36Ouo112Hnw7yxQi0JECNppbMQkYXCXgNuz0ig2dKkJwypSJafsy0pSPYQYtQaIxEVTVolh1luA1PQax9LlJRV5OyPMJOTsh82ZhSVEEsCWAJJYOwAuTbIRDI2nKXLTMTMSpCgFJWDZQNwRxipm7RVOcEYZVwU2Klhrg8AX094goQkpO4EJScFmYNZhlbS0cufSMb2pq/l6X0Na0r5kW0/b6E+EFXPwjXVX5RVVu2Zy2CWl3Bs7sDliPpFdtKslAuggpO6SkKVcFi7O5u2UPlTWZWEqdk+arXzJJukADNo5dTWaipJx3W+Xq5sjp6cEpW+oSvZ77ylYiWcl1HES9mP6Xjhs67HO+egLF2y1Fs/WLCTKw3SA+RYk243bEbkOzwDVzFKlpLsVKByScI3lKBGLhhGebcYOVCPLKVR8Hd2cIYmXZyosRf4TzdVm4Z6GtVWKlqwISHUCQpRJBSkBhnd8JBZmdLPqbX7TKSkJRLwqQyr7ySWKQBhZSbq4XaKydUpKwRkhmYXTnZ7vax4jVxBS2xwmRJvkuqHbXfCYrAe6QVJx54zLdKkoSLnCtJDkB9BBFNOxpSVYpZUPDici3hUA4xMxcAGKGnrjLlISkMEpsADhvfO2pOhd+Vxazak0I3SCXTcmwuHIy0JtzipamzLjQdi7o63ujhBUQFF8RKiDxBUdfS8TztqrJAwm+TB7ekZ+XWKC+8BZvQHQnzMWtMslYdwQCXPs9xr84y0685dm75H1KUY5sGKkKIGJWEc7ltQBx84Hn16Rug4gPiJ3geRsYC2m6x/iZWDnO2Ttc2eKhVNMuSGA1v6MASTyaKqVGnaC57woQi1eTL+ZtDGeOXX9YXA+hb5cjFJRBKkgmbMRiBb6tjbkoEps5Dhi2lomoq1Cphl94FzAAVKIVYE7roQ4cuBo7i0Dtm/e59c+BfZXu8B5lAKsH1cMq/E6vAjKQp0nAXcF2Z+GRi2k0xKGUoISC7kYVZZAOWEEK2dIAxHfP3y78nOXKDWmlJXWP3K69Rw8jKTtRMQnCsJmEfE+E+bBjEdT2rnl8EtKRxNyObEw2o2dLCg7hBuACFEcXAe1s4Z/ASSRdYTrugNwBV+Qv8nddq7bd/nn8i1DT33bfX2K+qppk5eOaxUQGKgEhn4gNqM+MDT6SWXROlsQ9wcJDcFCx84sRs4Yi3eJQPjUyXB+6C5HPWCJex0LuklTDM2Hk4b2hPVVJ/P4sZJUbWklb5GbqthYE4pEwqIZ0KsfJQsekCnaMwbs1JLWKZiQoe8aI0G8UlaegJLct14jqtmhaWcYhlx/IjlC7SvlWOdqOjabV6Tz4dxRSpEg3SFyFfakq3fNBtEoo1qLhcid/WDKmf8Acmzxb0tJTLOCdL7pWQmSiQlXUFwDyMT1/ZAoGKUvvB9lQY+REauoquO6DUkcadBwdmgCUualscqawycJnpHQg4hE1VJp6i02Wy2bvEEy1jqFgBXm8A0xmYsKQsKHwgj5EwRN2zMlHDMUUnhNSz+ZzhUZ1IL3Wl9V+Be1+JXzOyU0eBaZieCtxXvb3hsqmq6cuEzEtwdSfVMXdP2gfRB6W+UWMnb6dUEdDAKUHngipeBnv+KX8clBVqSlLk+aXjo1H88lapPoI6D6z+/yHbqv6mXO1qlUuW6Gd2c6Bjcc7RiKtUxay5v8Sjdxpm/5RudroeSrkx/D8Yx1ZTldgW4tqNRy68zDOmd7rKN8Phd1zv6BxUGweRMwrBBclgVaHr6wYLqlTDdOAhLKLFRbESAcKg+rWLjOK2olMCknC4wuM7jTm0OlTAmWEpAFgMI0JAdupvHKpt0013m59pha6VknCQD4rhJAIIvwJ0Z9BlDjtJhgLsMgRaz6a5czFXIqTLASQMN3ADAHTo4u4iabMCiz2vezt5/plGhSxgHb4hSNtK4m37fr+eRgebXlRSLMLXDm1gMw1icvzikXUOkCYkAjMMA7GxYvwHpDE1jXd+fF4Y5yWCdWiym1b4ru9jfjpb5QtOoMymAuASQlLtdzrk1jyioRWglrYs3xDmzgXLscjZucGSp5mbqAs/duQyASSxz4vlnFK6eSWT4LOZMJISMIYWxFk5nizjlaFNacIBYkNvJAJcPuowggHl+cQS6Ig4llmyQC5txL2DtzizpEgDdDD7Si2IjR2/fyOLeSnFHSK1QlsCcKjdJRgKcs05X0Yn8IRVT8KDnhxLJNy9nze1my1iSvrpgRhSCMTEBQBsTZYButgXwvmOpENPNlIYy1Zs4u6r7xaZ9WhyD0fImHbF718eviB3WtklraQqSykAhTpOIBikjw72YI45xV1dIqYUhRWlKcsCgkEuXQoDMMGINrkXi1mbRKmw42c3KpQbg7BLv0MPk4EqxTEk3ZSkBBPF1EHEpO6NCX6OKiry7D/cpqy7SBaWmJZkFbXYgkAi4zJtbJmtlYQbKplhT4ClJL4kZ5ZjeDjlbODqvaSEMlILqAISQRiSpwCFggIDjNRfkSQCaqp1UyWd8vJi9m5i/KNfU396WfkJ6y3uorDMIWmZdBa4BWH5ELJS+ZDgnhq81HUrKSta0sxcYgUoSWUHJGFwk5s3JjDNq1iDL3GJLh90jeSQ7Kd/EDkRaK7Z9eJaEpsteEuMnKLEgEjmTqxHEOKqbZ7bk23jexZql7+JIVmzkJCSL8QB4m0OkDVE1YLy13XcolJOHncm7GxwjqxgkTgUnECvdA3ki5JOtuRcNl0ETnaQkpSFluI1AzsHsBz/GLcIvl2+Pr/Jak13XKqdLJH1mJzYFTsHOgexaHS5SAsIZd9JZIOWbPxAserRJWdqM8AAH3s7RS1W0VK3nLcshpo0YqtSnB9l3NNOE5LOC1q6ru0shOH+pScQfMlipzrmMxwitTPNnYg53DO75Nzisqaglr+8Roop58CFH+0geptGSUp1XdYHqMYLJoayqSvmAGCteh+0Ot4jRteZTB7rljMZlI49PlFfI7OzzvKWhA1D4vVmA9YsZGySgXmg9B+RLw6NatSluRlq0qVWO36Es+tkVSXcBWhFiIBG35tPuradK4KD284kOyJYViCA59DzCRZ35RYU8olLCX5sA3U8I1vXbn2Iu5zv6c+XJAkum2dV5yxKWc8JMu/laIan6Pki8qfNA/qB/KD1yFgb1h+9Y5ImCwUzDEb6HgLP8ArFrWReKlPJH0au6S+hU/8ITP/eTB1T+sdF1LUtQBCwx4lAPmCtxHQfW0v/Ni/wCnv9S8zTbZnhMlblrdY89rNvEDdaNntcFSCOIjzPa9EpCjp8jB9KUusmn4GjRtJNFrIre9lgjMEpV5AMX5gxMiWFMCW4ngLX56xQdmKl1zUcUpW3NCsJ9lxo5Mu7anPgE8+UcyVK07+J0VPARTz/q1AhJ0DtkD96500LctaOZWYDhWN5I3SCzgnO+ttbhjFmicR4BiUztriYj8fc84edmIqEhCj3czMKwOoli5JFibXBYWtxjTFOaSTAxHLKqrnInzEAlLkEFRxbgcEqJ1YPYW8yYKqtg4kpTImAgup12UlJN0ggYlC/QWial2X/Dd4taCvLexICVylNjSL2URxJtAtJQpnqM7fQAosASCQnIYicRL5nKzDiC91WlyFfvXA8dlu6O/OTm7Jl7xs3iJ4ueukSSgJYV3YZ7Ek3IfInhq3IRPUTiXZ1mzAm5JsM9Lc7QTTyglImKDqJ3L6g3Jv5Mdelwk03ZYBTfePlESE4lpKHFlKBxEjV7lCWI8Id8zwRZlqAJEyWSMwkEZacBbLPjxidRVZSgVl3CQCRjI8ZsxOj3aw5BijilLxTSQXzIxJvZLlinLJrHpfoRpQnGz4M0pyi7oWXsVBZUxfeIIJAY4zhzF3sCdOjROrY0tKXUSBoCL8A7m3n7RCipWlKZaWwkYQGOQBL3OZKmL8eMFKqSlAxAbyruRlnqw0A/OAdGnFW2hKpN5uEyJaCnCHYMMOEki18Q58eWkA19TLlqSAMjvM3hGdj+ntD5K0plPlixYUptdZJwgDq8UaE41B1MLbxu2WZf05kQitUS2xSV2Np07ttt2DZ+00pSAhSrgE+EJBL2ZI5AnqYFp9pLmjCEh/Ez7qW5ZHPV+mUVW06lKXTiswSwcC6Q5Be78T5NDKHaUzAmXJSQkZYHFiwJfkOHzMC5KTsrv5BqFs/c082iwISFzZaSUqcYb3BAJNyq7cLOxgdG1JMrJlkAXSlt7Il1uw4We8VA2URiUVEoJKsVwCVEOSVXPRN+cEUWz5UtJmKLhlEOACojQYib5fCM8zBWlfspL7kaileTuEVXaZSlHAghVgAEus5XBIcZ6NEIopq1EKdBFzjsGzzPiJ5G2rQXLq0pX9WizBwGKnuXxAZ4mGmXoJOlrmBSVqSSEu6iMd2AIPhN7cHtbRfVRk25ty+yBdXYuyrfcJFOhAKUspeiiMWI2bCnIZ89Lx1LsklTrStRPBsKcvEp876Bg1zBsqlEhJxYW3WYWDFhmoqNy/nyslPJnqSoKUe7zFhLYOXDixewtfo9zUIN2S/awp1J2uKru5aSmXTiaSlQVeWE2B3SslV3cZN7QTIswAIL2QgkgCwDObBg7cukJXKRJKCskJJCSQCQ5uxKrOL2e46QU4ZwN4sFCxS7sHJ3RoLZkwyUJWtb/ACJTT+fiCz+zmIEgqZWZd/R3A58ctIrqhJkz0AqLLUE4FIJC1JStRCVWwjCCc/haNOmclsOLFcYgCNbB1Ztl0NuAgWqpkpW5BYgMMRTcXBYFuRfP5HKEUr+vsUpSvYqU1iJoWMIUkWtgWk/dKcVvS8DUG0e8UoMkAMEpCZmJnGpSA7EOAFMXBMEV8uWpR8JKVALURhWEFrBbO/hNnBYhwcmz6UhQI8KiSXsyi2QGb8SxyzzjLKnG3Hr9xqmyeTMlzEYkLOFSQtLuykliCRYvcHL8hCmhC795LSCQEpUF4mJs6W46XgOag3xMEkOA5G7xLiz5uCbGJ5ktRw4VvhGt25ORibXrCrQhLtI0q7WGTfyOcq6QCk3Bw4bf0uG9I6FTPnt4zwukKNvvYS/rHRq3Uf0vy/Iu1T9S8zXVMq0Y3tJRAgmNvURQbUpsQMdurBSRyKcrM8x2RMEmvllRZK3lknLfBCX/ALsMa6olX4c4zXaXZOdot9h7U/iJG+frZbJXxUPhmeYF+YPERxNTSx8jp053dwxAQlKVEXxOSfkBl18uERVyybpKkgAHxkBrNZ7Hye1neJKuSmxBawJOQHABtSR7QBMngBtHduBGvD1jF1tltZqUb5Btl7PM6bveBN1G78gDxPHkfPQ1BDYUsALNkAGZoipR3Uu2at4nmpj++kR4uMMpxuKqSuxkpDrfh+z7CLBIcJfT/f8AGIESrE8z7tE4FgIlTsFQyFy5neBWW6SxJN1Dhfds3tAoCkLUVDMkvm5Uxu37zhk3tBLkhiCRqoJBAv1BzMOm16FpxDLPUZ9Yt6mNlK4ahdtWJZ9QGYMT9q+6Ha+puzPAaq3GWS5AewfK4OWpys9z0ECVO0AohAsnNRFvJ+J45w+lqzLSQkBOLV33RkLnqfOGx1W93eETqtvHI6dUlWRsAUuGbTFlZ9P0gScguEuUpLXDkq4MNXOXWJMQY3uf3eIpcwFbAYjZhn7a/KMk6kZSuPScUQU+wlTQSMnLrU+ENm3HzsSWizSZUtAMsYlWKVzGK+SsLNxYG19fhLTsuZMbvFYQN0JABLdBYQdJopcu7XGRJc28mHk0bo1owjaKMsm5PJXfwU5ZcsCGAK3Nm01J5t7iDZdAAMK1EjVIdiRx1IHn0hq6lWT/ADYeje7wVIolKDvbm/y4WN8rGM6qyqO0UW47cydiOZUS5aRhkuXySMTtkSGAGmZAiOmMwhS1JTKdQZIUCrLxG1yDl5QfK2WpiSQ+gDnz5RJ/Bgm6yTk2N1A6pYH2aNEadWUcq3h3fYS5QTwyrTQhCSVLckvgUFOXJIKQQ2vm14ZtCiVMSZZCri7ByAB9piGDxaU9AkqUUi7eI8S9uLgAG5a8cRgWAovZ3dO9fiSDb25wEqMsSePkGprhEP8ALpjA4ybAAgrJT8hfo3KIptepDCYhSpanSCd3eOJ7M4yN8w+UW0paVkEm4NmUSH4ApYEWENNJKXMExgVpdjc4SLDLdBDnO9zGtUsdiXr5fx/oR1me0iuMpJnS1y1ulIAUNV4i2EpJbUHwubjFeLSqmquMIU+QLP1LG4fWzaxQz55XKWEpWSkd2JpSJasSriZvEKsprEglwdTBUiomGXKKiSlSCFzQES1oIA3wDiKnyYWYubtFxtt2rHy8wZLNyu20lgUFK2UHcBCg78C5LZEa+8CyJiVoUZqHSBhOAllZkYUG6W1F9We0W9dVpEgspK0pH+Jj7yZ4kg+MEPxBfwmKsJEstMUtV91SyCALAJJAt1bWES7PZXrxGR8WWUyZMYJUCQBYuGI0LBTO+obO8QpSGBDpcPcAj8PY6CENUN04cJFwOBvYtY+41iurtpqe1me/VuHSE1JJu/eMgnYnn00wqJE6aBweWlvIoJELFOdp8hHQPWy8ft+A9h6lMvA0+neCdYk7t49Q0cNMx+2dk4gbRiqNf8PUufCXQr+lTX8iAfKPW6mmdJJGhLC5toOMYrbPZjv9+UVJvkpBS+RZlgafjqI5+oot5RrpVLYZR1e1JdyFgjkQR7ZxS7R26kgsSeQBi3V2Xms60pQkfFMUED3u9sompexwXNVLBdSPGpIdCFD4CpRurkkFtWjkU9E077WdJ6mNuSBFfM7tL5hIBfkG06QfRVuNLfFZxytcQFUyk06ihb2cgnK5v7kwFNkFJC0FjmCP3cRFF05XBbUkayjJKb/uweJlK3Yo9gbYMzHLXZQZQ5jIt0LesXClvB1YKSuhcHteStqpIYhrRU0lYZajLVkMn4HL98o0E5DxnNv7OUcK0ZhwrpmD5X9Y56pWdnwa+svksMY0yNyYZUVgEUdPUTU6P5xc9lagTaxImBsKVKTwK0tn0BKv7YLqW8dwTqWVyxoNhTZ11vLRzG+ronQcz6GNLR0CJKWQGGpzUrqT++UEKWIaupGarDiH3eYH6Q2KjHBmlOUhFuBplnkxJbMxVVFTYPY8QSXubX/doPqpveAd0CkHNa3SMPJL3y1GkD02znUHvmAdAdOgd+cVVi3JRiMpNRW6QuzpSlkkEDCx3r58ujl8rQ+q2d3y8XhEtSRLmIssJe6Qo6EtZuIvCIpCZhCC7gpKs8Sc3L5MXbg1snNhSDCpTjIYUJzSgNc21PrGrTqyS+OX69PAFZ3d/IKmzgAWJc2yu/teKmfgQGNjbUPyLft2jq3axLoli5s4s2mdsPFzxiulzRLIUqYCftBPlunC50u/TWLrV4Tlbz/2SlRlFXYP2c23PqyoFIRJY4ShRxeIbqlZKLFLszFxkY09dLmFAMspSsFwVMeRFh0ygKiqRjWpP2UpFieOYGe8sD+2JplVxZWQA5lnuQNGOXAcg6M4uLafP8CXGSaXh/JFLrJop3WkTJvgYKCHB1xMcNnItwygulqkkbpsAwD3azFQICgTfyEVFZXgGxLpYDCojCd4OEksrxEcnu8Z9VUpJWQblOF3UpwkqI3VHC5KnLAPd8zA+0Rhy7hulu4RqJm3EFZQVgpCgVHCSAGUogHJTnCMzd8mgCdtbGt0oSgPjYM+LLGVM4LHTnnnFEAGwu5YAm1zqbaEufOJe8IuN7qWYcci/SM86854DjTjEMUtLEABlKxK4KUSC988h6Q6omuL+8ACcbROC8JUXJkbSJBODADIBhA1VMCgRr+7+0MmcPX2hEqA6Q5U2C5WAFUKnyMJFgvE9jaEhvVoXvZ6ic4nAcRT1m05iMBEor3iFlBxJQgFioFvFcHDyPUWVycyByZz56C54G3r6K5ybWOk0hCsSpi12ICThAD8kJDnS7/OGVtL3oCSFAEg4kqKFBr5i9yGItYm+kIa6WFJ3wCsOAokEhLkkJLXzez58IEl1xK5coTAo3WVhIZSQTuJN0ps9w5ZBFiQqKbXBAqrphMUAHBACkq3CCoHIJUDcMLtZ7XEOmyUpS4ljdBwhIS7EAkJdgHIye7Ak8BtskFScUpSgN4LSlKmUcQKfEFCzXA83gOg79U1OJeGWklQlqZS1kBi6sRKQCbJZwA5zYC3mwSXxKXa+yU1oUQhUspOEYxhUSzqBRoA4u5d4xlbSTaWygVIDkzHOFgdSPCY9XmrlqKkCaFqUQspdyEZAJY2Dh36+VTWTqeYyUrSXJGBIcklwxADpY8WyvaM1WjGXI2nUcTzuQQoCbJLKDFjqk5tyaCJfaMp8YbmLj2vEm2NhinmqWFMCxCb2bESxe4JJLchwisUpM3eSzs5A1F96ObWg4OyNtOSlkvZO20KyUk8nvEsyoSRm0ZOZQAw6VRAfE3QmMcrM0JFpWrSNQB6RTHaxlTUzJe8pCgoDQ8U9CHHnBSaBD3/AD+cSfwsrJ3PCz/OJTSTuG7tG2/nQKUrTdK0hTcj+MWdFtCVMNiMRySbFxyOcZSVSYEhA+Efjf3MJiIuMxrw84y3lGTaWBmyMlzk2NQMT8eMPB3Q+EgCyWADtckZKyio2XtXvEMrxpF/vDj14xKuaQSYZ1m1t+IrqnwWUuoZ2Dk5kcYgq1Kws48nLfhASqvCPwh6ajEz5+b+QGZglV3Kxeza7gv8txXJs4FzhBJfzax4ZGCU0AHhCSBpYgeoPzYQ8qyZOWWJyerWbqYVa1Ab68L6OH8hf5ecHThGPcSVSTBzJQFhwrdvhBSOGbBl3vdjc8Yim1T3O6NNS1/36xDW1obCAM3JNy+kALqevOFynmyCUW+SWprblrkkm7ZnlpFbPnE/vWGVE1r6DM5AcPeGpTC7NhPA6nSwta5OpzudbOYIxWPpDZUps4kUb9I2Qg5ZZllJLCOlDWCklkwOEW5RKs7saYUxEpkE1TGIhNhJ6oDmVbcA2XvBNWLTuWHfNrHRmZ21xiN46Au/ALab6pnVVPMI7wqShl/+oG7iUopwk88gpIHiAJBLHXU1diQqYMWEDE2HEcrpF3cFJ0AvrnFTUy5qLICVpxMqXNJKLgWS4IASCkAO26RCUipoTMQkiVjIUhExJGFjvh5at7E12LgrJFrR2VK2DmWLGfPXMSFy5iVIwjHhAxKxBJxBgtjhVkRZnGcCqUVkJKSEoR4palpckpSpJEsoDuE38IvziZAmISSVYJgL7+FKFubg4VKBAvex3heGz+8XdC5iO9Wkk2Xgl2TuMCCC7uACMybGLuQtpVS7lBSUktjxFVsxk+V820vFedoBRUJYKGUrSWolQCnUlAVidwqzbxy1MVaKkSp5ShSlqUQlSChaABmWSJbJ3XLjNsrhiJmzJEya8uSJipgdS14lJIAGAmxAdSgThKVbl7JIBXuVwXU84U7mFSgGRYk4mcgkFkghuGb3tAlTsYBCkSyuUFHETKUysZa4KnZwOGpiPZ2GSAEy8GNIdKEqCUqdRJIBKE5l1lV+NrzSFTnxFKSlTnEFki6gEFIJIDy8JIFne973yQrKzZH1WDEpRYjGveUXe545tGGm7BmhyUhJJLJSXYaOcn6WvHp9TIxKyLpuHKkp3gxuAytbHLOziBKmiJSWSnGxwpUWCiHZyA4Bs7AtCqlNTVmMhNx4PJl7FmFrqsXJtvA6HleDJOwFksEv94EtHpaNjjUDyyeC5WzQNIzPRxY/2mR57S9iVqN2Ate5PRj831iyl9hkSh3mK6d5mFym7e0blNMBA9UWB6RfstNLgr2ib7zETszAU1UF1S0iYpIOWT/vy8ogmpcPHHqU7HShMGTOKDiBuD+x5iL+lrkzkYk5ixScweB8r+cZqZNYtmPf1iGRtBUiZjTdJ8SbX58iH9zGdLuHPOTUrl3c3aJZay9rcWsPbOHU81M2SlaLhV78wxHUEN5Qk1LZfj6XhTi4MDduHCpINtMnax4tkIDqJ9uL+/Mw5amEBT16mGJtlcA0xcR49T/vDwrgHMOFO91WgVBt4D3K2SDuXGWefPlD6Wk7tw7p+F808UvqOGoyvaJVzUjKIlVIjZTp2M053JFcYYFCBl1TmBJ9eMo1xsjO7ss++EJUVQAEUE7a4TmQOX6axWV+2lr8IbmfyhifgDtL2r2kkDOMttXb+J0y7njp+vlAiKGZPWEgKmLVYJF38o9O7G/RWJbTKgArzCBcJyzfM/vnD6dDc7vJJVFBHnVP2Nq5iQsIVvXzb2jo+i0bOSAzCOjX1fxM3XsnTTauXZiQSH8stTEMtCF4nwqAKpTkqJGSSm9+Nx+LwaBCSacJdrYjiI0fjDdpnuCzKdIIcEZ3SFECwSniAwb0e0KuhuEoSnDixKONQLqfEyQkhTuXci5fO8HCFAvy4fjE2ou5n6vsqFKKsSs3Adykg5AqDMRoQ4c3LxX09HUUZdKcUtJD4cPhvupSGUMyollElItcxsUO12fll78oRSP94pwLuUSFTlk95gSgnuxjBBWFBLkO1zcBgNbawbKkYVFTABCcISgEkJscGFmLG7hs2ZoMVTjgDcG97jI34fhA0qk3wVqUpi4DnCCSSwAF2sxJPtFJWJcjCZxWWKcICfEgh3zIY58jy5xOJIIUxCnJzYgaFLgZWIu5uYMAgY0QEzvAVAkAKSC6TwJByI4i/WC224KHCQ0PRKAyDfr+sPGeXnp06xyrDIltBmfWLsXcg7vCAN5Tk3JFnc3ysMrcvIapkvFiRA9TTY0lJJDhnSSkjoRcQLRaZ5vtrZacajLWlVyd1QJSdQWNrxVSq1SVd2sXUCQRwDZtkd6PSqjY0u5CEAkMVBKQpT3LqAc3vfWMhtPYWBfEH2jj6qg4vcjoUayeGUE5JBObftveKupntYDq8aGZs9TOBlmDp+UVM+lxO/SOXwzepXRbdhipKFuThUpwngQLkdfwEaKah7xmdnVeBIGXKDjtXiYKVnyKad8BlQCcrcorlSQ5Kj5cIgqtsi94pavtEkZq8okYp8BWa5LybWhOQ84Aqdo8TGbqdvk5PA6Zk2b4QTxCQVEekalTlYXgvJ+1gLwGva/OK9WzVBipRfUFwR5RKJYDDMnTU9BrF7V3ZBfxJ17QWrwg9T+X+0QKkrV4lEdLRoNndkqucB3dOoA/FM+rT132J8gY0ez/AKJphKTUTgQTvJlWYcMSgX/7R1jbDTy8DNKqkebmnSnIYlGwGpPDiY0+w/o1qakhUwdxL++N8jkjT+5uhj1fY/ZSmpf8GUlKtVneWeq1OfLKLYJjZDTpcmeVdvgz/Z/sdIo0tKRfVarrV1P4C0XMlJculgDYu+IcWbd6RPCRoSsIbuc0dHPHRZREGEPBhgMOBggR8OEMBhwUYoscBr+7R3n5Qjx0Qsc0JCR0UQVoZMlBTPoXHEHKxFxYkdCYdCxCHYjDsUNjohB2KEJhGjohZHMRFdtDZwWltYtWjmhc6amrMJStkwu09krSSWsdRy6RnNoUKTdiDxt7R65hhcMYJdHRbwzRHUtdx4TOCxkX5MfwgWYmpX4ZU0/0y1n8I+gRCvEj0dFcvyGe2PwPnsdlq2b/ANPUH/41p+YEGUv0X1qv8kp/qUgf+Tx7u0dD1o4rF2Leqk+48kpPoem2xqQOIxH2wgxpKD6NggBJnBKfsy0N6qUb9WjbwkF7JT71cW9RNmZH0eUhIMxK5pTljWRnyRhi6oNjSJH+FKly+aEpSfMgOYMhHh8acY+6rCnOUuWLCR0ITBgiwPV1glpchRuAyUqUb8AkGJSY5ohAelqlLcmWpABYY2dXMAEsOsCbN2UqXNnTVzFrVNI3Sp0ISmyUoSww8/nnFmYaTEsS9hHjoSOgihqYV46OimRDgYe8LHRRYjxzx0dEIJDhHR0QgsLHR0Qh0IY6OikQUQojo6LIKYSOjohBRCR0dEIcIWOjohBI4wkdEIKI6OjohBI6OjohDjDVR0dFkGphYWOiihphpjo6CKOjo6OiE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8" name="Picture 8" descr="https://encrypted-tbn2.gstatic.com/images?q=tbn:ANd9GcRZIRLJKoHC7lixBQfOSZxjNgnvMaHhnBKuuQdUyefAxoWKg9Iq"/>
          <p:cNvPicPr>
            <a:picLocks noChangeAspect="1" noChangeArrowheads="1"/>
          </p:cNvPicPr>
          <p:nvPr/>
        </p:nvPicPr>
        <p:blipFill>
          <a:blip r:embed="rId2"/>
          <a:srcRect/>
          <a:stretch>
            <a:fillRect/>
          </a:stretch>
        </p:blipFill>
        <p:spPr bwMode="auto">
          <a:xfrm rot="626027">
            <a:off x="5074893" y="450408"/>
            <a:ext cx="3645903" cy="2730910"/>
          </a:xfrm>
          <a:prstGeom prst="rect">
            <a:avLst/>
          </a:prstGeom>
          <a:noFill/>
        </p:spPr>
      </p:pic>
      <p:pic>
        <p:nvPicPr>
          <p:cNvPr id="5130" name="Picture 10" descr="https://encrypted-tbn2.gstatic.com/images?q=tbn:ANd9GcS58n45zutcZX8HGSu9YtS8hVQC7USRdW3XNHMRtj0ic6RWAcyGMg"/>
          <p:cNvPicPr>
            <a:picLocks noChangeAspect="1" noChangeArrowheads="1"/>
          </p:cNvPicPr>
          <p:nvPr/>
        </p:nvPicPr>
        <p:blipFill>
          <a:blip r:embed="rId3"/>
          <a:srcRect/>
          <a:stretch>
            <a:fillRect/>
          </a:stretch>
        </p:blipFill>
        <p:spPr bwMode="auto">
          <a:xfrm rot="21260633">
            <a:off x="4703079" y="3663968"/>
            <a:ext cx="3458303" cy="2830789"/>
          </a:xfrm>
          <a:prstGeom prst="rect">
            <a:avLst/>
          </a:prstGeom>
          <a:noFill/>
        </p:spPr>
      </p:pic>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572000" cy="3970318"/>
          </a:xfrm>
          <a:prstGeom prst="rect">
            <a:avLst/>
          </a:prstGeom>
        </p:spPr>
        <p:txBody>
          <a:bodyPr>
            <a:spAutoFit/>
          </a:bodyPr>
          <a:lstStyle/>
          <a:p>
            <a:r>
              <a:rPr lang="en-US" sz="2800" b="1" i="1" dirty="0" err="1" smtClean="0">
                <a:solidFill>
                  <a:schemeClr val="accent6">
                    <a:lumMod val="50000"/>
                  </a:schemeClr>
                </a:solidFill>
              </a:rPr>
              <a:t>Vinegret</a:t>
            </a:r>
            <a:r>
              <a:rPr lang="en-US" sz="2800" i="1" dirty="0" smtClean="0">
                <a:solidFill>
                  <a:schemeClr val="accent6">
                    <a:lumMod val="50000"/>
                  </a:schemeClr>
                </a:solidFill>
              </a:rPr>
              <a:t> popular in Ukraine dish of various mixtures of raw and boiled vegetables: potatoes, beets, sauerkraut, salted cucumbers, carrots, beans, onions, spices. The main ingredient, without which there is no </a:t>
            </a:r>
            <a:r>
              <a:rPr lang="en-US" sz="2800" i="1" dirty="0" err="1" smtClean="0">
                <a:solidFill>
                  <a:schemeClr val="accent6">
                    <a:lumMod val="50000"/>
                  </a:schemeClr>
                </a:solidFill>
              </a:rPr>
              <a:t>vinegret</a:t>
            </a:r>
            <a:r>
              <a:rPr lang="en-US" sz="2800" i="1" dirty="0" smtClean="0">
                <a:solidFill>
                  <a:schemeClr val="accent6">
                    <a:lumMod val="50000"/>
                  </a:schemeClr>
                </a:solidFill>
              </a:rPr>
              <a:t> - beets. Served cold.</a:t>
            </a:r>
            <a:endParaRPr lang="ru-RU" sz="2800" i="1" dirty="0">
              <a:solidFill>
                <a:schemeClr val="accent6">
                  <a:lumMod val="50000"/>
                </a:schemeClr>
              </a:solidFill>
            </a:endParaRPr>
          </a:p>
        </p:txBody>
      </p:sp>
      <p:pic>
        <p:nvPicPr>
          <p:cNvPr id="4098" name="Picture 2" descr="https://encrypted-tbn2.gstatic.com/images?q=tbn:ANd9GcQp6a4wNXU131IS7ZXwioDO8-8m-r5KVmF55VrTucnihwdwaJSv"/>
          <p:cNvPicPr>
            <a:picLocks noChangeAspect="1" noChangeArrowheads="1"/>
          </p:cNvPicPr>
          <p:nvPr/>
        </p:nvPicPr>
        <p:blipFill>
          <a:blip r:embed="rId2"/>
          <a:srcRect/>
          <a:stretch>
            <a:fillRect/>
          </a:stretch>
        </p:blipFill>
        <p:spPr bwMode="auto">
          <a:xfrm rot="234119">
            <a:off x="214282" y="4000504"/>
            <a:ext cx="4000528" cy="2662171"/>
          </a:xfrm>
          <a:prstGeom prst="rect">
            <a:avLst/>
          </a:prstGeom>
          <a:noFill/>
        </p:spPr>
      </p:pic>
      <p:pic>
        <p:nvPicPr>
          <p:cNvPr id="4100" name="Picture 4" descr="https://encrypted-tbn0.gstatic.com/images?q=tbn:ANd9GcQmhE93rTf7PrrtiIrsZ3gFJm0MTmjBPyHrkbTV43xAXrIR0bIP"/>
          <p:cNvPicPr>
            <a:picLocks noChangeAspect="1" noChangeArrowheads="1"/>
          </p:cNvPicPr>
          <p:nvPr/>
        </p:nvPicPr>
        <p:blipFill>
          <a:blip r:embed="rId3"/>
          <a:srcRect/>
          <a:stretch>
            <a:fillRect/>
          </a:stretch>
        </p:blipFill>
        <p:spPr bwMode="auto">
          <a:xfrm rot="709465">
            <a:off x="5019687" y="333507"/>
            <a:ext cx="3528814" cy="2643206"/>
          </a:xfrm>
          <a:prstGeom prst="rect">
            <a:avLst/>
          </a:prstGeom>
          <a:noFill/>
        </p:spPr>
      </p:pic>
      <p:pic>
        <p:nvPicPr>
          <p:cNvPr id="4102" name="Picture 6" descr="https://encrypted-tbn2.gstatic.com/images?q=tbn:ANd9GcTUWLeD6dvLJRTF7bJrw39NB_60vKwWXjKzl_msuJsd77wFRPzPhw"/>
          <p:cNvPicPr>
            <a:picLocks noChangeAspect="1" noChangeArrowheads="1"/>
          </p:cNvPicPr>
          <p:nvPr/>
        </p:nvPicPr>
        <p:blipFill>
          <a:blip r:embed="rId4"/>
          <a:srcRect/>
          <a:stretch>
            <a:fillRect/>
          </a:stretch>
        </p:blipFill>
        <p:spPr bwMode="auto">
          <a:xfrm rot="21029648">
            <a:off x="4708878" y="3653459"/>
            <a:ext cx="3586452" cy="282096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572000" cy="4401205"/>
          </a:xfrm>
          <a:prstGeom prst="rect">
            <a:avLst/>
          </a:prstGeom>
        </p:spPr>
        <p:txBody>
          <a:bodyPr>
            <a:spAutoFit/>
          </a:bodyPr>
          <a:lstStyle/>
          <a:p>
            <a:r>
              <a:rPr lang="en-US" sz="2800" b="1" i="1" dirty="0" err="1">
                <a:solidFill>
                  <a:schemeClr val="accent6">
                    <a:lumMod val="50000"/>
                  </a:schemeClr>
                </a:solidFill>
              </a:rPr>
              <a:t>V</a:t>
            </a:r>
            <a:r>
              <a:rPr lang="en-US" sz="2800" b="1" i="1" dirty="0" err="1" smtClean="0">
                <a:solidFill>
                  <a:schemeClr val="accent6">
                    <a:lumMod val="50000"/>
                  </a:schemeClr>
                </a:solidFill>
              </a:rPr>
              <a:t>arenyky</a:t>
            </a:r>
            <a:r>
              <a:rPr lang="en-US" sz="2800" i="1" dirty="0" smtClean="0">
                <a:solidFill>
                  <a:schemeClr val="accent6">
                    <a:lumMod val="50000"/>
                  </a:schemeClr>
                </a:solidFill>
              </a:rPr>
              <a:t> - national Ukrainian dish. They include: boiled dough stuffed with mushrooms, potatoes, fruits and vegetables. The dish is served with sour cream or oil with fried onions. </a:t>
            </a:r>
            <a:r>
              <a:rPr lang="en-US" sz="2800" i="1" dirty="0" err="1" smtClean="0">
                <a:solidFill>
                  <a:schemeClr val="accent6">
                    <a:lumMod val="50000"/>
                  </a:schemeClr>
                </a:solidFill>
              </a:rPr>
              <a:t>Varenyky</a:t>
            </a:r>
            <a:r>
              <a:rPr lang="en-US" sz="2800" i="1" dirty="0" smtClean="0">
                <a:solidFill>
                  <a:schemeClr val="accent6">
                    <a:lumMod val="50000"/>
                  </a:schemeClr>
                </a:solidFill>
              </a:rPr>
              <a:t> with cherry, poppy seeds, apples and plums sprinkled with sugar or honey.  </a:t>
            </a:r>
            <a:endParaRPr lang="ru-RU" sz="2800" i="1" dirty="0">
              <a:solidFill>
                <a:schemeClr val="accent6">
                  <a:lumMod val="50000"/>
                </a:schemeClr>
              </a:solidFill>
            </a:endParaRPr>
          </a:p>
        </p:txBody>
      </p:sp>
      <p:sp>
        <p:nvSpPr>
          <p:cNvPr id="3074" name="AutoShape 2" descr="data:image/jpeg;base64,/9j/4AAQSkZJRgABAQAAAQABAAD/2wCEAAkGBxQTEhQUExQVFRUXFRQVFBUUFRQUFxcVFBUWFhQVFhQYHCggGBolHBQVITEhJSkrLi4uFx80ODMsNygtLisBCgoKDg0OGhAQGywmHyYsLCwsLCwsLCwsLCwsLSwsLCwsLCwsLCwsLCwsLCwsLCwsLCwsLCwsLCwsLCwsLCwsLP/AABEIALwBDAMBIgACEQEDEQH/xAAcAAACAgMBAQAAAAAAAAAAAAADBAIFAAEGBwj/xAA+EAABAwIEAwYEBAMGBwAAAAABAAIRAwQFEiExQVFhBhMicYGRFKGxwTJC0fBSYpIjM1NyguEHFRYkQ2PC/8QAGgEAAwEBAQEAAAAAAAAAAAAAAAECAwQFBv/EACMRAAICAgMAAgMBAQAAAAAAAAABAhEDIRIxQSJRBBNhgUL/2gAMAwEAAhEDEQA/APZ1tYsLoQUbWi4BDNQ8FGECJmryUVpZKAMWLS2gCJCiSsrOgJF1RY5MvF0XGHIZNeEOrWPAIAeEVj1zOTd7NuKXhGpe6Qd1K3uDvwUXNBWvh2nmPIrNqV2mXoabUaUTu0g4mlwkfxcfUI9vegrbH+RTqRnLFe0M92tFgChWuQ3zSnf5it55ktLsyjjb7HRHNS7tJtqpmnUlRHM/S3iXhPuVo0Si03qcreMlJaMXFoVNMqJanVkKhCKyU4aQUHUEALSt5lN1EoZagCYeisrkJZblAD7LnmjtcDsqoORGVEDLJYladzzTAeOaAFnVOSgsAWIA3C0VkoNxU4dJUzlxVjSt0Sq1IQxXSYeStlcbytuzdQSVDneqQqJPMtGsqWVp3YcEGuyeHBU9xVeNSCArVtUqUT+9PZRP57Y4/Eq6dVMschV7EzoQPdBlzD4vfgs6aLtMeLlrvUMOWolOwGpkQdQUpRytcQduCYolQLQ54nzSa9BMy/pSMzTIG44rduzRDun5CGg/i2+iZps0TitifRohFo7qEKFzeMpNzOnkANS4nZrRzVddiHKr1tlbRU9G6qPbmezuzJ8GbNAk5STA1IgxwlTqXBlpHkR9Cjm1tA4+FvTueYIRG1eiQZUJ3Uw9aKcq7IcF9D5qhSa6Uox4Igqoo4u/4p1EM/s2B2Z2pdmgEHTRrdx10VPM49i/Un0dGolgUKVWUSV0RkpK0YuLQF9BBfTITiwhUIQWApt9FLvpwgDQcph6EtygBlRJWyoFTaqx0ac9KXJ+e/kivKFUpTG/usMslJUjWCadiNe6AUKF4CnDZM6+6icPp7wfcrmcH9m3I13iapWIiXHfgEt8IJGp3HXij1bjLJ3TVJWwf8CU6ABMmRwW+8E6e26WZfU36Ew7iJ39FJty3YBNSXj0KmMtqHlH1QKlq124njEwJUhUU2uVdiIGi2Iyx5JWtQ5Kwa5TBCOKYWVLCfZEa6PNO1maGBPTj6FV1viDS7LAG/DWRwUOotJldkDZOfUD3mGjZvE+fJPXEtG2iELzXgOuyEcWo5o75h4HXT32TST6Fv0kKp4bqqovNSqah1DZZTHCRo9/nOk9FZ3tZtKjUqtIMNOUgzq7wtjmZIRrO0y0mUyPwNAB6/mPqZKlwt0FgqII9VCrTh0z6clYd1/LPqk6ts/NIEiNOEcwZVSWgTC0nImZBbScBP0MlQ75O9ANByDZ1fFVP84b5gNb+pQRX1QLSqA+rJ3qAgedNg+oKTkgotO9a0OMwGguPQASUxY3IqU2PGzmtcJ5OEj6qkx2llo1dfxMI9CYI9pV1QdoBwGg8hsFphdSojItDQKkhAqYK7DnJLRC2sQACpSQCxOrRYgBFlZAuK5C0Wx+q24g7rgbklxZ1JRe0Ld8UxTqKHdtQ6lUBRZQ26ol3VECpWSj66UpjUR59ZCr3ILUqKqzOpcrKoq7umScw0cNiPvzWW9+6doI/E37jmFb0KYJWDCmOeC6YEnQx6TyULGyuaDW18CE3TrrmcZeKRBpHjq0nQjz4FEwXHWVR4TqNwdx6K1OnRLjqzqg+VIPVbSuE4yqFvGVmTQbOqrFqA/HtGruEgcSn31IXJ9ucUy0Qwbvdr/lbr9cqppNUEbvRQ43jhMgEx9fNcvc3D5mYTVGmXGSp4ixoYS7QDj+i2hFRVI2dILhOMElrHnQOa4ciW6iRxg6+YC9DwvHc8BxE8xxXht3iBmKYjgDrPn0Vv2cxxzYaSSRrPLkOqUqaHPC6tHv1vXkIxdIg6rm8CvszRrwV+x8rKLTRg1RF1AjVh9OPoeKUuLUulzYGmrdiTxhWIKDdt2dMc1LiqGmVFszM6DI56fJSFNor1AOApn3BH2TV7chozZmkgawRJ5abqstahNRzjqXNHyJ/VRxqkDl6WeJW5q0nMG7mvaD1c2B84TmH1c1Njh+ZrT6kahUzu0NCmYc+Xcm6+k7JjC8TpNDhnAbncWT/C7xRptBJC6oRpmU7rovGqYSDcWo/wCI35/om7e4Y8Sxwd5GVsZUGWLEvcX9Njmse9rXOIDQTBJccrQOpOgTboErGVi0toEVD3paoUZyEWTssZKzSIpUrkIXxAKafbGYhMU7NoEZR1MCSuacF4bRkyrq1kBwO8H2Kv2MA2aB6CfdHdSKy/Tfppzo5i1pPqZsgBLYkEgHWY38iitsK38IHm5v2lXbWeImBMQSBw80YNQsWuwcyvt8NgDxmeMAR6TqmxbaQSTziAjkLS1UUiLFv+WUYINJjp3zAPJ9XSqar2Nt8+emalF3/rIy/wBLgYHQQF0UqWZHFfQWytpYUG71HH0A+ajWaaZ1MjmrMjRCrNEQ4SEKK8CyurVdFwHbhxLWO5Og67ZyADPKQPddxe0so8JPlM+xXI4uQ4OBEgyCD9IQ5UVDuzj6WJxvvskcSve90J0HCdPNdFjv/De6phhpFtbMQCwHI6nOxcXGHNGxdp5LqOyv/DilRDnXQp3FQxAhxpsbAkBp/E6Z8R5CANVpyddm/PGto8lhsaIuFUpfA2nU/Ze30ewdg15f8Kx0iA12Z9MdRTcS0HrCZZ2KsREW7W/5HVGechrtVMm2qRDy2UPZt8NErq6Nwlndm2M/unEcmu8Q8s249ZSfePYPExwG0kGPfZYq4EOpHQU64XH9ue0+QmhTdBABqEb67NHLqrRl51Xkb65dcVqr96jyR5cJ9FtCaZWPFbd+F1h3aV1MlrhmaeZMjyIBTdTtcMpaA7UZS6YOXiBCr2UKZGoB/fMKlxm+YxxaxocY1c7XUidOfmt5JNbKjjjKWkdth15Se2MjC3i0taR6yPnuqjFf+3qjIT3TxLZJdlgw5up1jh5+q4mzxaqx7YJ0IBA/MORXQ49ire7ZmMnMPCCJAc13i8pCFK0XLC8cku7L6wxOTEiZ8uC6DCsVyPzNOrTBH1afNeUWV5VqEiix7jwLdYPMmNF0No64aWmvTfTcNA4tIa8awHEaEiRCFIMuJJdo95t6we1rm7OAcPIhU7rBlS+c929JtJwiNSQ7KHcwCS4DmByTHZ4EW1EHfI356hCwB2d1xX4VauWmedOiO7afVwefKFcldHmrV0XaxRBWSrIKwsWiBOi3cPljo4IFJ0hcc8typHTGGrDly13ii4qGYc1myzKz1KyuZBadY1HkUrVqIeGtJe586AZfMmD8o+ank+SHWixc9RbUnisqgEHmq+jWlOxJFmK0KQqhVjnqLK5RzHxLcELfqq3v0WlXVciaHlCoQQQhfEBB+Ka0nNshyQUGFACC0zGsH7KNS1puf3hY0uiJIBP76o3hIgacoS4J2KTY0hkkFQJEaIWWVB5hFhQVtdGFVVlRp4IfekJJ0FFvnVfiVblyUGVSl8RJjVNy0JIqrhsGYgHlt8l5d2hHdVqjeAefYw5vyK9J+MLXRwK5btlhzKhzM0eBqIgObEjUwJ8lMGn0b45OEtnM08TIGvvr+ykatwx4lxjnGknmlzUG3sk7oHh69V0xtm9xTtDXxdNjpaC4xzRrOrRr03UXtivJdTqZjBIk924ciNOkA8wqela1HHwtPmRAHqU5gltFy0b5Xa+Q/EnNVFv/AEylk5ukdHheJnI0BrWAbNboAZPPjoPddPYdpQHRrlIAh2oPOVVUcMaAdOJOvMn/AHSN3YuaSREbz0WiszfCTPW6XaE1aORkNe4NY14IDWtdDS8yfygkwOS6i0pNYxrGfha0NbHICBqvBsIxzu3FjuEf6dvlBC77AO0WRwkyw/iE8OY6hNNXZz5MTiehAqUobHSJGoOoPQ7KcqzASa4HQhVdzU7txA4beRViGA7FJXlAl0n34dF5mS0dkKE/iXTojUJ3Kl8PyWXjxTapqtsd2LXtQBWVPE6Bb4XMaAPwkhpHoVy93dSqO7ugDzPRQsrRXBM6/Ee0lMaMBdO7miI8piSqn/qegNJdPLIT9JCrrHDatw0kQxg0zHUk8g2fuo0+zkOAmZOpiD1T5N9hS8L6nizHMDxmDTsS0iY4xyUaeLUZ/vGz1cB9U67Bw8Q6WtAAAbA0G2qat8JpsENY3219TxTqV/wLVCJvGjiPdTZfA7EJytYNcILQfRUGJ9kmO8TJpu5skT5gJSU10C4vst23IKwVoIMAwZg7LkGsuaJiS/o/7EBWVji0kNe1zHfzCR6OGinn9lOB3Npdh7QY9PqtOp66KqsLsMGux1kCY9FY29614lpkev0K6FK1vsxaro3dvyN6qjr4gJ3V/d27azMrpHJwMEf7dFwuOYc6m8NZJJcGxM6mACCeGvos8rktrovGk+y4be9VsXYPFRtLanSABAc7i52snjA2AWXFix85Zaebf0QlKuxOiXxaZbchwgmVw2KVKtB+V5PNrtYcOY/RCt+0LmnUZhx/KfSd/kkpNDaR197hoOo1VLiFnmcQ0TDGuIPA5zoP6VY4bjrHbOE8iYPsmxUY6o4/yt2/1H7qtCto8/OC06rnZmCZOuoO/RQu8CoUml7hAHMk68ABxPRehV8KY45mmHR6HzXn3aSuTcFp2p+Fo3hxHid58JXZBpRIjFznV6FbVoe4NbTDG83uDT/S0H6qlqWbrWrV7wRmJc0gghzZzEtI/lB35iQm8xncpq/c6tagRmc2tTzE7inBE+WsJy+So6niUNxNWmPS2XtLZ2IDi0/6oQsZxIZDkIM6ZhsrTCMSykMcZY7TKWiBwAjYiI4Ko7YYOymW1qRy03Oiozg10E5mjkYPkqsXCKls5guOpkyT1k9V0HZsOAkOJJMBjenQea5y1BqOjYDUnjH6rtcJIoMGUQSNT9lndM66549HtXZqofhqQcRmDBmE6jUwCPKFbAryrA+0Go8UOC7q17RUy0ZpB4wAR56lbxkmjxsuKUWFceIRRUPHUIEolOrG+y5ZrltFRdGNidFz/ay9gtpiSYzO/wDkfU+y6F9MHxN9VzeJ0M1VziN4jyAAC5pJtcTVNXZz5L36bJuyweTtJ/fFW1va9FbYaA0weP2VxwJK2J5LAYRSyNcwiB+Ieex+yZsrTUudqTt0CJ3R7wjhH1P+ydBhTXN2/B9EcqwFbJWpWgjHKD1JBua0BPoRX4hUB0KqWQ5wZzIA9TCYuXFxytBJPAKjum12vAbSqZgRBLTAM6GdlyTnuzeK0dhWpAeEDQaALVDDYOYkg8mkj3I+ifp05OaNY+fGEWFv+tN2zLk0gTWlbdZMJktBO8kCfdFbosLlaiibAVLBn8IQCwNMJp1RI3NyJTpLYA7plJ4ioGuH8LgDr5Fao1aNMZWtpsHAHK35Lmu1vaHu4pUiA4iXvG7RybyPVcT8eQZk7yTx336lVCEm78K42j1t9y3k3XXZpVFXpkl9SkQ0CoWZQNIAGvuToqbC77wBwMj87RP9TRwPMDfzVlhtV3dAH8xc8+b3F33CHFqVPoh6G6d4/Yj2Xm1Ku51eoakSaj9OUPOn1XpTXBeZdt7E0q7nskNec+nMmT7GVo4Uk0a/jSTk4v0fu7AA5m7H1hI3EsBdsNjwmNU3gOKNqMGoDgIcPuOioe0FwX1ngHwgwOWm/wA020lZ24YylLjLwJVvBlLhPQnn05pS7xF1dtKm7XxQY/mIA9UrQtHPMbDnw9OassFsw67AjwU/EfQeH1zQfdTG2aZXCEX/AAr+6FOoQ38pA8yN/muuoWYdEkrlr4RXq5v8R5jn4iQugwC58LydSHbyeWyV/N2acWsEeP0FvrU0vFMN84Pp1RbftKQ0SAeuYD3CQxuq6pl3gTAH1PsqY0HcG+4KTk09DjgjONz7PorZTLUWpSUGMW9Hztg2nL5JS7payrLulGpbSspY23ZopqhClRTgoDKCFLuoWNcQdBojLFcQg9gqNWT1EBM8FXXbsrg4aSQHDz2Ksaey5ou9GzIlyiX81NyWvNBKroRlWuqq/u1qvdKrokV6woh+WZJcI0gbCdMyxlO9ItKthcGxMfFsZvmDmk8iRI+nzXVObLo4DdV9pgNKgczGEkfmJLj1OuxVhSdGqqKaVMTabtByouetF4KwM0WpJLPz854LUzqlbk5Sg/EFOxUZeVY4rlMdxTICfM+yuMQuVwXaiqS1/lPpIUvZcUV1BxquLidSZJRbywgZgQBxmFXYJdQSDx29EXF7guBEnLptI9V1wriXJNSojhWMd24gHM0HWNx5Dkuvw3Fg5v8AZOY4D/xuMR0Dhq0dCCOULy6rRymQdeanQNY1O8bLTzGnT2KaY54U92ev2GJMqucyCyo0SWO1lsxmY4aOE+0hK9oMLFamW8Rq09eR6Fc3gud11b1J1GZr+rXNII+nsu6cJVrZxTXFqjyRuHGi85hBG0yjupCfyu4yB+oXod9hLam4VUeyvIqeB1L8t9vs5dlu4mBormxscg8I31J4kq7s+zWU6q4p4VDdtlSVHPkyuR57i+C5nd4Brx6xxS9uA1sRC9Ifh45KnxDs2Hat0KiWO3aOnD+Y4rjLo5LOCt93PNXbezlQFW9t2d8Osz0j9FPBmr/Lj4emvYgEJ1zUNzFtR5gFqlCi4LQclVAacELPBR3INQLOe0VHsFdsa4ajXcHqNlK3fottc08PdQfHDQ/vguT2zo8DuSl9+AnkiB5jUH2KIAHDmCjvQdHD4i4uORp/zEcB+qZsMNDQNOvWecpujY5HOB1OYyeeqsKVNGHDXyfYp5L0h7D6ji3UkxpzULxsaxA4qNOsW7bJxtcxzTyquwgyvpVCnqTtFp7Gu4QeYWUR4VEV9FNldiVbUJGpXS+P3OWtE7NaqiriBOjQSeZ0CLANi+INY2TudAOZXOOtTVD5/OHCfMafZWlHC3PdmqGSrSnYxwXRixvtmUp/R5hRpOpkhwhwMEJqp4t12uK4G2oJiHcHDf15rlrvBqjDqJHMLZRo1/apbZUOtGk66pq2t+ACZpWRnY+y6bAsHEgubPQ7eqpImeUb7KYMQ3vXDmGdZ3d9l0LLVWdtSkDT0TAtVZzN2VjLVGZaqwFFSFJAhJtsii28J/eydbRRhTQBRutVH4VXFSih90gCuZaBMMtxyTYpqQYgAtOqR1COIOyWIUQSNkhjDmILmotO4B30KIWoEKwhvCbLUNzFLQ0JOEGVoXbeESj1qRSVSjO4XNkxy/5NYyXo026lSHMJNlOEyx6zV+l2vBG+pQ6f4vqosamr8yPVApLaKvTIejYamKd3AghQyrTqapw0JMbzhw29UPLHkg0hHkirnnGmap2c9jWGzVz/AMQHuBCFQsByXQ3bMwHTX04penSWmLjVkTsTZaoht1YspKZorpVGLKg2yG7DwdwrruVsUVVCKSlg7eQVhb2QHBPtpIjWJgRtqSZDFKmxThAiBapBq2BqpQgCMLcKULEAQLVBzApOqBCLpQBoqKlCkGIAgsIWLRKRRFzVFlUt29kQlQcEAMU7oHfRFhVrwosqluxQBZlqE6jKnQqEjVEIQ0Am62QH0CNlZFRcFEoJjUqKoUOZU+6CcqMEoLqYQoJA22CyrWVY5aBVUBMNWOCjKzMs5wTRUZUbaFFjNVNinTGqjCqbQ8jJsYiBi20KYXSZAixZkRVshAAgxEZTW5WF6BG3tMeGAeE7eqEWVObdhGh30zT0391PvCtF5QBqoH+GC3Sc06TyOxj97obc4P4gdBOu5G/5dJ5/JEW4QAAGpDtWyYjfQw0HcajQ8PrpEtqEiXN0IMCddDmHueuyYCJTYgBRrHyNon3EHppwU6VGpHiLZnccteEeXzTgStxWIMBAydMQPHHoZ09gouvAP3CpsRu3AwDvx4qvOup1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6" name="Picture 4" descr="http://hozyaushka.org/uploads/vareniki/recept-recept-vareniki-s-tvorogom_3952.jpg"/>
          <p:cNvPicPr>
            <a:picLocks noChangeAspect="1" noChangeArrowheads="1"/>
          </p:cNvPicPr>
          <p:nvPr/>
        </p:nvPicPr>
        <p:blipFill>
          <a:blip r:embed="rId2"/>
          <a:srcRect/>
          <a:stretch>
            <a:fillRect/>
          </a:stretch>
        </p:blipFill>
        <p:spPr bwMode="auto">
          <a:xfrm>
            <a:off x="4643438" y="214289"/>
            <a:ext cx="4214842" cy="2809895"/>
          </a:xfrm>
          <a:prstGeom prst="rect">
            <a:avLst/>
          </a:prstGeom>
          <a:noFill/>
        </p:spPr>
      </p:pic>
      <p:pic>
        <p:nvPicPr>
          <p:cNvPr id="3078" name="Picture 6" descr="http://www.azbukavkusa.ru/i/photo/_foods/freeze/AV_varenik-s-vishney_bgr_azbukavkusa.ru.jpg"/>
          <p:cNvPicPr>
            <a:picLocks noChangeAspect="1" noChangeArrowheads="1"/>
          </p:cNvPicPr>
          <p:nvPr/>
        </p:nvPicPr>
        <p:blipFill>
          <a:blip r:embed="rId3"/>
          <a:srcRect/>
          <a:stretch>
            <a:fillRect/>
          </a:stretch>
        </p:blipFill>
        <p:spPr bwMode="auto">
          <a:xfrm>
            <a:off x="4143372" y="3357562"/>
            <a:ext cx="4762500" cy="3333750"/>
          </a:xfrm>
          <a:prstGeom prst="rect">
            <a:avLst/>
          </a:prstGeom>
          <a:noFill/>
        </p:spPr>
      </p:pic>
      <p:pic>
        <p:nvPicPr>
          <p:cNvPr id="3080" name="Picture 8" descr="http://ekipazh-service.com.ua/img/site/images/_%D0%B2%D0%B0%D1%80%D0%B5%D0%BD%D0%B8%D0%BA%D0%B8%20%D0%A8%D0%B2%D1%8B%D0%B4%D0%BA%D0%BE.jpg"/>
          <p:cNvPicPr>
            <a:picLocks noChangeAspect="1" noChangeArrowheads="1"/>
          </p:cNvPicPr>
          <p:nvPr/>
        </p:nvPicPr>
        <p:blipFill>
          <a:blip r:embed="rId4"/>
          <a:srcRect/>
          <a:stretch>
            <a:fillRect/>
          </a:stretch>
        </p:blipFill>
        <p:spPr bwMode="auto">
          <a:xfrm>
            <a:off x="357158" y="4357694"/>
            <a:ext cx="3357586" cy="2229438"/>
          </a:xfrm>
          <a:prstGeom prst="rect">
            <a:avLst/>
          </a:prstGeom>
          <a:noFill/>
        </p:spPr>
      </p:pic>
    </p:spTree>
  </p:cSld>
  <p:clrMapOvr>
    <a:masterClrMapping/>
  </p:clrMapOvr>
  <p:transition>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52863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Cabbage soup </a:t>
            </a:r>
            <a:r>
              <a:rPr kumimoji="0" lang="en-US" sz="2800" b="0"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filling vegetable soup with sour cabbage. Cabbage differ from each set of products from which they are prepared. Cabbage soup cook for a vegetarian or mushroom broth or pork fat. Cabbage can be cooked in an ordinary fish broth. Cabbage soup served with sour cream and sprinkle with chopped parsley, dill.</a:t>
            </a:r>
            <a:endParaRPr kumimoji="0" lang="en-US" sz="36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pic>
        <p:nvPicPr>
          <p:cNvPr id="2051" name="Picture 3" descr="https://encrypted-tbn0.gstatic.com/images?q=tbn:ANd9GcQJsMMHQepOLrdxdknNi221wOjxZPCE3rBz0xs_OcfHoQUdzUTBHg"/>
          <p:cNvPicPr>
            <a:picLocks noChangeAspect="1" noChangeArrowheads="1"/>
          </p:cNvPicPr>
          <p:nvPr/>
        </p:nvPicPr>
        <p:blipFill>
          <a:blip r:embed="rId2"/>
          <a:srcRect/>
          <a:stretch>
            <a:fillRect/>
          </a:stretch>
        </p:blipFill>
        <p:spPr bwMode="auto">
          <a:xfrm>
            <a:off x="5143504" y="357166"/>
            <a:ext cx="3700486" cy="2786082"/>
          </a:xfrm>
          <a:prstGeom prst="rect">
            <a:avLst/>
          </a:prstGeom>
          <a:noFill/>
        </p:spPr>
      </p:pic>
      <p:pic>
        <p:nvPicPr>
          <p:cNvPr id="2053" name="Picture 5" descr="https://encrypted-tbn1.gstatic.com/images?q=tbn:ANd9GcTA6arh8jyr5JdL6g6kKDQr6LCGLqEtTNTDOqV8V1Oj-wA6i2YBIQ"/>
          <p:cNvPicPr>
            <a:picLocks noChangeAspect="1" noChangeArrowheads="1"/>
          </p:cNvPicPr>
          <p:nvPr/>
        </p:nvPicPr>
        <p:blipFill>
          <a:blip r:embed="rId3"/>
          <a:srcRect/>
          <a:stretch>
            <a:fillRect/>
          </a:stretch>
        </p:blipFill>
        <p:spPr bwMode="auto">
          <a:xfrm>
            <a:off x="5072066" y="3571876"/>
            <a:ext cx="3910307" cy="2928958"/>
          </a:xfrm>
          <a:prstGeom prst="rect">
            <a:avLst/>
          </a:prstGeom>
          <a:noFill/>
        </p:spPr>
      </p:pic>
      <p:pic>
        <p:nvPicPr>
          <p:cNvPr id="2055" name="Picture 7" descr="https://encrypted-tbn0.gstatic.com/images?q=tbn:ANd9GcTFUonOmJ1vqX_Tw6iHuk6hQ2z-xasmnyB9mqCH9vUD8uTN7hzuAA"/>
          <p:cNvPicPr>
            <a:picLocks noChangeAspect="1" noChangeArrowheads="1"/>
          </p:cNvPicPr>
          <p:nvPr/>
        </p:nvPicPr>
        <p:blipFill>
          <a:blip r:embed="rId4"/>
          <a:srcRect/>
          <a:stretch>
            <a:fillRect/>
          </a:stretch>
        </p:blipFill>
        <p:spPr bwMode="auto">
          <a:xfrm>
            <a:off x="571472" y="4357694"/>
            <a:ext cx="3429024" cy="2300912"/>
          </a:xfrm>
          <a:prstGeom prst="rect">
            <a:avLst/>
          </a:prstGeom>
          <a:noFill/>
        </p:spPr>
      </p:pic>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429</Words>
  <Application>Microsoft Office PowerPoint</Application>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снижана</dc:creator>
  <cp:lastModifiedBy>снижана</cp:lastModifiedBy>
  <cp:revision>11</cp:revision>
  <dcterms:created xsi:type="dcterms:W3CDTF">2013-12-02T14:37:10Z</dcterms:created>
  <dcterms:modified xsi:type="dcterms:W3CDTF">2014-10-11T10:54:59Z</dcterms:modified>
</cp:coreProperties>
</file>