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77" r:id="rId13"/>
    <p:sldId id="265" r:id="rId14"/>
    <p:sldId id="266" r:id="rId15"/>
    <p:sldId id="27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1" autoAdjust="0"/>
    <p:restoredTop sz="94660"/>
  </p:normalViewPr>
  <p:slideViewPr>
    <p:cSldViewPr>
      <p:cViewPr varScale="1">
        <p:scale>
          <a:sx n="86" d="100"/>
          <a:sy n="86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785926"/>
            <a:ext cx="620394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Японський </a:t>
            </a:r>
          </a:p>
          <a:p>
            <a:pPr algn="ctr"/>
            <a:r>
              <a:rPr lang="uk-UA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театр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ка для демонических ролей обэси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878731" cy="3857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385762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Маска  для  демонічної ролі  </a:t>
            </a:r>
            <a:r>
              <a:rPr lang="uk-UA" dirty="0" err="1" smtClean="0"/>
              <a:t>обесімі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маска женского демона ревности ха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1" y="0"/>
            <a:ext cx="3001093" cy="3857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3857628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Маска жіночого демона ревнощів </a:t>
            </a:r>
            <a:r>
              <a:rPr lang="uk-UA" dirty="0" err="1" smtClean="0"/>
              <a:t>хання</a:t>
            </a:r>
            <a:endParaRPr lang="ru-RU" dirty="0"/>
          </a:p>
        </p:txBody>
      </p:sp>
      <p:pic>
        <p:nvPicPr>
          <p:cNvPr id="6" name="Рисунок 5" descr="маска ок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778" y="-1"/>
            <a:ext cx="2893222" cy="3857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64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Маска </a:t>
            </a:r>
            <a:r>
              <a:rPr lang="uk-UA" dirty="0" err="1" smtClean="0"/>
              <a:t>окіна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ка слепого юноши сэмимар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86050" cy="3933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28625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Маска сліпого юнака </a:t>
            </a:r>
            <a:r>
              <a:rPr lang="uk-UA" dirty="0" err="1" smtClean="0"/>
              <a:t>семімару</a:t>
            </a:r>
            <a:endParaRPr lang="ru-RU" dirty="0"/>
          </a:p>
        </p:txBody>
      </p:sp>
      <p:pic>
        <p:nvPicPr>
          <p:cNvPr id="4" name="Рисунок 3" descr="маска старухи родз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0"/>
            <a:ext cx="2964838" cy="3929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435769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Маска  старої жінки </a:t>
            </a:r>
            <a:r>
              <a:rPr lang="uk-UA" dirty="0" err="1" smtClean="0"/>
              <a:t>родзьо</a:t>
            </a:r>
            <a:endParaRPr lang="ru-RU" dirty="0"/>
          </a:p>
        </p:txBody>
      </p:sp>
      <p:pic>
        <p:nvPicPr>
          <p:cNvPr id="6" name="Рисунок 5" descr="Женская маска с высоким уровнем бров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199" y="0"/>
            <a:ext cx="2946800" cy="3929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7950" y="435769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Жіноча маска з високим рівнем </a:t>
            </a:r>
            <a:r>
              <a:rPr lang="uk-UA" dirty="0" err="1" smtClean="0"/>
              <a:t>бров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фотографии женской маски, показывающие изменение выражения лица в зависимости от угла наклона маски по отношению к наблюдател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4929198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Три фотокартки жіночої маски, які показують зміну виразу обличчя  в залежності від кута нахилу  маски по відношенню до спостерігача.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454559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Маски  на різних етапах виготовлення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645px-Japan_Maskenherstellung_1_makf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8012" y="1285860"/>
            <a:ext cx="5990051" cy="5572140"/>
          </a:xfrm>
          <a:prstGeom prst="rect">
            <a:avLst/>
          </a:prstGeom>
        </p:spPr>
      </p:pic>
      <p:pic>
        <p:nvPicPr>
          <p:cNvPr id="4" name="Рисунок 3" descr="746px-Japan_Maskenherstellung_2_makff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84687"/>
            <a:ext cx="6929486" cy="5573313"/>
          </a:xfrm>
          <a:prstGeom prst="rect">
            <a:avLst/>
          </a:prstGeom>
        </p:spPr>
      </p:pic>
      <p:pic>
        <p:nvPicPr>
          <p:cNvPr id="5" name="Рисунок 4" descr="622px-Japan_Maskenherstellung_3_makff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85860"/>
            <a:ext cx="6929486" cy="5572140"/>
          </a:xfrm>
          <a:prstGeom prst="rect">
            <a:avLst/>
          </a:prstGeom>
        </p:spPr>
      </p:pic>
      <p:pic>
        <p:nvPicPr>
          <p:cNvPr id="6" name="Рисунок 5" descr="605px-Japan_Maskenherstellung_4_makff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5" y="1261039"/>
            <a:ext cx="6929485" cy="5596960"/>
          </a:xfrm>
          <a:prstGeom prst="rect">
            <a:avLst/>
          </a:prstGeom>
        </p:spPr>
      </p:pic>
      <p:pic>
        <p:nvPicPr>
          <p:cNvPr id="7" name="Рисунок 6" descr="576px-Japan_Maskenherstellung_5_makff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1211916"/>
            <a:ext cx="6929485" cy="564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428868"/>
            <a:ext cx="88626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«Театр </a:t>
            </a:r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кабукі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643050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Кабукі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(з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яп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400" b="1" i="1" dirty="0" err="1" smtClean="0">
                <a:latin typeface="Arial" pitchFamily="34" charset="0"/>
                <a:cs typeface="Arial" pitchFamily="34" charset="0"/>
              </a:rPr>
              <a:t>“пісня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, танець, </a:t>
            </a:r>
            <a:r>
              <a:rPr lang="uk-UA" sz="2400" b="1" i="1" dirty="0" err="1" smtClean="0">
                <a:latin typeface="Arial" pitchFamily="34" charset="0"/>
                <a:cs typeface="Arial" pitchFamily="34" charset="0"/>
              </a:rPr>
              <a:t>майстерність”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uk-UA" sz="2400" b="1" i="1" dirty="0" err="1" smtClean="0">
                <a:latin typeface="Arial" pitchFamily="34" charset="0"/>
                <a:cs typeface="Arial" pitchFamily="34" charset="0"/>
              </a:rPr>
              <a:t>“майстерні</a:t>
            </a:r>
            <a:r>
              <a:rPr lang="uk-UA" sz="2400" b="1" i="1" dirty="0" smtClean="0">
                <a:latin typeface="Arial" pitchFamily="34" charset="0"/>
                <a:cs typeface="Arial" pitchFamily="34" charset="0"/>
              </a:rPr>
              <a:t> спів і </a:t>
            </a:r>
            <a:r>
              <a:rPr lang="uk-UA" sz="2400" b="1" i="1" dirty="0" err="1" smtClean="0">
                <a:latin typeface="Arial" pitchFamily="34" charset="0"/>
                <a:cs typeface="Arial" pitchFamily="34" charset="0"/>
              </a:rPr>
              <a:t>танці”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) – один із видів традиційного театру Японії – це синтез співу, музики, танцю і драми, де виконавці використовують складний грим і костюми зі значним символічним навантаженням.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дзумо тайс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2132" cy="4161686"/>
          </a:xfrm>
          <a:prstGeom prst="rect">
            <a:avLst/>
          </a:prstGeom>
        </p:spPr>
      </p:pic>
      <p:pic>
        <p:nvPicPr>
          <p:cNvPr id="3" name="Рисунок 2" descr="Основоположница театра кабуки Идзумо-но Оку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198337"/>
            <a:ext cx="3500430" cy="4659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3174" y="528638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Окуні,</a:t>
            </a:r>
          </a:p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лужниця святилища  </a:t>
            </a:r>
            <a:r>
              <a:rPr lang="uk-UA" sz="2000" b="1" i="1" dirty="0" err="1" smtClean="0">
                <a:latin typeface="Arial" pitchFamily="34" charset="0"/>
                <a:cs typeface="Arial" pitchFamily="34" charset="0"/>
              </a:rPr>
              <a:t>Ідзумо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 Тайся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28625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Ідзумо</a:t>
            </a:r>
            <a:r>
              <a:rPr lang="uk-U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Тайся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ание театра кабуки в Гиндзе, Токио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323" cy="4929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150" y="5286388"/>
            <a:ext cx="879221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Будівля театру кабукі в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гіндзі</a:t>
            </a:r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токіо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ставление в театре кабуки. За ширмой справа скрыты музыкан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5361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4025" y="5643578"/>
            <a:ext cx="5032723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сцена театру кабукі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атр кабу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59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35824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Театр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Но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: єдність драми, танцю та речитативу.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Театр кабукі.</a:t>
            </a:r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endParaRPr lang="uk-U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камацу Мондзаэм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6858016" cy="5521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89238" y="5643578"/>
            <a:ext cx="584230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Тікамацу</a:t>
            </a:r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Мондзаємон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икава Дандзюро 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3438" cy="6884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4404" y="1000108"/>
            <a:ext cx="3996928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Ітікава</a:t>
            </a:r>
            <a:r>
              <a:rPr lang="uk-U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Дандзюро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тисты кабуки изображают бой самура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786454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Артисти кабукі зображують бій самураїв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атр кабу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21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239" y="2714620"/>
            <a:ext cx="67570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«Театр Но»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85926"/>
            <a:ext cx="9286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Театр </a:t>
            </a:r>
            <a:r>
              <a:rPr lang="uk-UA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</a:t>
            </a:r>
            <a:r>
              <a:rPr lang="uk-UA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(з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яп.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“ефективність”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uk-UA" sz="2800" b="1" i="1" dirty="0" err="1" smtClean="0">
                <a:latin typeface="Arial" pitchFamily="34" charset="0"/>
                <a:cs typeface="Arial" pitchFamily="34" charset="0"/>
              </a:rPr>
              <a:t>“майстерність”</a:t>
            </a:r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– традиційний театр у Японії. Розвинувся із середньовічного  мистецтва співу й танцю </a:t>
            </a:r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саругаку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.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икаги ёсимиц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99475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3636" y="928670"/>
            <a:ext cx="2751074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Асікагі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Єсіміцу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зэами мотоки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0"/>
            <a:ext cx="4857752" cy="6886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3915" y="928670"/>
            <a:ext cx="3554819" cy="21236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Дзеамі</a:t>
            </a:r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Мотокійо</a:t>
            </a:r>
            <a:endParaRPr lang="uk-UA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/1363-1443/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National_Noh_Thea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286776" cy="6215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4215" y="6273225"/>
            <a:ext cx="6075446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Національний  Театр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 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09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6273225"/>
            <a:ext cx="2231637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Театр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ки театра н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2112" y="6143644"/>
            <a:ext cx="433965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Маски  Театру  </a:t>
            </a:r>
            <a:r>
              <a:rPr lang="uk-UA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192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Intel</cp:lastModifiedBy>
  <cp:revision>11</cp:revision>
  <dcterms:created xsi:type="dcterms:W3CDTF">2012-08-02T06:31:15Z</dcterms:created>
  <dcterms:modified xsi:type="dcterms:W3CDTF">2012-08-02T08:28:10Z</dcterms:modified>
</cp:coreProperties>
</file>