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64" r:id="rId23"/>
    <p:sldId id="271" r:id="rId24"/>
    <p:sldId id="268" r:id="rId25"/>
    <p:sldId id="269" r:id="rId26"/>
    <p:sldId id="270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65" r:id="rId36"/>
    <p:sldId id="266" r:id="rId37"/>
    <p:sldId id="26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4660"/>
  </p:normalViewPr>
  <p:slideViewPr>
    <p:cSldViewPr>
      <p:cViewPr varScale="1">
        <p:scale>
          <a:sx n="45" d="100"/>
          <a:sy n="45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8D71-4222-418C-8E55-D468698B76DA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19D2-6B48-48BF-A1AD-8C9A42FEF4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8D71-4222-418C-8E55-D468698B76DA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19D2-6B48-48BF-A1AD-8C9A42FEF4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8D71-4222-418C-8E55-D468698B76DA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19D2-6B48-48BF-A1AD-8C9A42FEF4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8D71-4222-418C-8E55-D468698B76DA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19D2-6B48-48BF-A1AD-8C9A42FEF4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8D71-4222-418C-8E55-D468698B76DA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19D2-6B48-48BF-A1AD-8C9A42FEF4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8D71-4222-418C-8E55-D468698B76DA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19D2-6B48-48BF-A1AD-8C9A42FEF4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8D71-4222-418C-8E55-D468698B76DA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19D2-6B48-48BF-A1AD-8C9A42FEF4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8D71-4222-418C-8E55-D468698B76DA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D519D2-6B48-48BF-A1AD-8C9A42FEF4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8D71-4222-418C-8E55-D468698B76DA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19D2-6B48-48BF-A1AD-8C9A42FEF4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8D71-4222-418C-8E55-D468698B76DA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ED519D2-6B48-48BF-A1AD-8C9A42FEF4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088D71-4222-418C-8E55-D468698B76DA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19D2-6B48-48BF-A1AD-8C9A42FEF4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088D71-4222-418C-8E55-D468698B76DA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D519D2-6B48-48BF-A1AD-8C9A42FEF4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6480048" cy="107157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6600" b="0" cap="none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Gabriola" pitchFamily="82" charset="0"/>
                <a:cs typeface="DokChampa" pitchFamily="34" charset="-34"/>
              </a:rPr>
              <a:t>« Леонардо да Винчи »</a:t>
            </a:r>
            <a:endParaRPr lang="ru-RU" sz="6600" b="0" cap="none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Gabriola" pitchFamily="82" charset="0"/>
              <a:cs typeface="DokChampa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5857892"/>
            <a:ext cx="2571736" cy="64294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уч.11 класса</a:t>
            </a:r>
            <a:br>
              <a:rPr lang="ru-RU" sz="2400" dirty="0" smtClean="0"/>
            </a:br>
            <a:r>
              <a:rPr lang="ru-RU" sz="2400" dirty="0" smtClean="0"/>
              <a:t>Чернобаева Е.</a:t>
            </a:r>
            <a:endParaRPr lang="ru-RU" sz="2400" dirty="0"/>
          </a:p>
        </p:txBody>
      </p:sp>
      <p:pic>
        <p:nvPicPr>
          <p:cNvPr id="4" name="Рисунок 3" descr="Leonardo-da-Vinci-40396-1-4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85860"/>
            <a:ext cx="521497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3429024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«Автопортрет»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leonar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642918"/>
            <a:ext cx="4214842" cy="590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3186106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«Мона Лиза» </a:t>
            </a:r>
            <a:b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(Джоконда)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mona_liza_giocon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357166"/>
            <a:ext cx="4214842" cy="6228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14488"/>
            <a:ext cx="3686172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«Мадонна </a:t>
            </a:r>
            <a:b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с ребенком»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madon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500042"/>
            <a:ext cx="4572032" cy="5785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«Благовещение»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827926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«Тайная вечеря»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vinci-suppe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842629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00306"/>
            <a:ext cx="375761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«Иоанн Креститель»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1" y="571480"/>
            <a:ext cx="4549377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3328982" cy="171448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« Мадонна Литта »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428604"/>
            <a:ext cx="4786346" cy="6106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357430"/>
            <a:ext cx="3686172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«Мадонна Бенуа»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500042"/>
            <a:ext cx="3929090" cy="619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14554"/>
            <a:ext cx="4043362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«Портрет неизвестной»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500042"/>
            <a:ext cx="4357718" cy="620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3400452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«Дама с горностаем»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285728"/>
            <a:ext cx="4786346" cy="646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001056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176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Леонардо да Винчи </a:t>
            </a:r>
            <a:r>
              <a:rPr lang="ru-RU" sz="176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(</a:t>
            </a:r>
            <a:r>
              <a:rPr lang="ru-RU" sz="17600" i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полное имя: Леонардо ди сер Пьеро да Винчи) </a:t>
            </a:r>
            <a:r>
              <a:rPr lang="ru-RU" sz="176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родился 15 апреля 1452 года в  селе Анкиано, около городка Винчи, близ Флоренции — умер 2 мая 1519 в замке Кло-Люсэ, близ Амбуаза (Франция). Великий итальянский художник (живописец, архитектор, скульптор) и учёный (естествоиспытатель, анатом), изобретатель, писатель.</a:t>
            </a:r>
            <a:r>
              <a:rPr lang="ru-RU" sz="17600" dirty="0" smtClean="0">
                <a:latin typeface="Gabriola" pitchFamily="82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3357586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«Мадонна в гроте»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450011"/>
            <a:ext cx="4071966" cy="6407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3000396" cy="178595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«Крещение Христа»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5" y="428604"/>
            <a:ext cx="4918971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786842" cy="657227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Как ученый и инженер он обогатил почти все области науки того времени. Яркий представитель нового, основанного на эксперименте естествознания Леонардо да Винчи особое внимание уделял механике, видя в ней главный ключ к тайнам мироздания; его гениальные конструктивные догадки намного опередили современную ему эпоху (проекты прокатных станов, машин, подводной лодки, летательных аппаратов). 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11684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bg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Gabriola" pitchFamily="82" charset="0"/>
              </a:rPr>
              <a:t>10 изобретений Леонардо да Винчи</a:t>
            </a:r>
            <a:endParaRPr lang="ru-RU" sz="7200" dirty="0">
              <a:solidFill>
                <a:schemeClr val="bg1">
                  <a:lumMod val="5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98903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Колесцовый замок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3929090" cy="57864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Единственное его изобретение, получившее признание при его жизни — колесцовый замок для пистолета 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.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Рисунок 3" descr="ldv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071546"/>
            <a:ext cx="435504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601188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Витрувианский человек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ldv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785794"/>
            <a:ext cx="4357718" cy="59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Сфумато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329642" cy="4786347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Леонардо осознал и воплотил новую живописную технику. У него линия имеет право на размытость, потому что так мы её видим. Он осознал явления рассеяния света в воздухе и возникновения сфумато — дымки между зрителем и изображенным предметом, которое смягчает цветовые контрасты и линии. В итоге реализм в живописи перешёл на качественно новую ступень.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dv_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357166"/>
            <a:ext cx="5001310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Танк</a:t>
            </a:r>
            <a:endParaRPr lang="ru-RU" sz="60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Рисунок 3" descr="ldv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71612"/>
            <a:ext cx="7000924" cy="499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Лёгкие переносные мосты для армии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ldv_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49882"/>
            <a:ext cx="7643866" cy="516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7572428" cy="452596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Леонардо да Винчи является одним из крупнейших представителей искусства Высокого Возрождения, его натура представляет собой яркий пример «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универсального человека</a:t>
            </a: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», что есть идеал итальянского Ренессанса.  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Самоходная повозка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ldv_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6072230" cy="520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Катапульта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ldv_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6929486" cy="4979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Робот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ldv_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714356"/>
            <a:ext cx="557216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Летательный аппарат</a:t>
            </a:r>
            <a:endParaRPr lang="ru-RU" sz="60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ldv_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6858048" cy="5063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Парашют</a:t>
            </a:r>
            <a:endParaRPr lang="ru-RU" sz="60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ldv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6357982" cy="529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467600" cy="45259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Изучая устройство глаза, Леонардо да Винчи высказал правильные догадки о природе бинокулярного зрения. 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7467600" cy="4525963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В</a:t>
            </a:r>
            <a:r>
              <a:rPr lang="ru-RU" sz="5400" dirty="0" smtClean="0">
                <a:latin typeface="Gabriola" pitchFamily="82" charset="0"/>
              </a:rPr>
              <a:t> </a:t>
            </a: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анатомических рисунках он заложил основы современной научной иллюстрации, занимался также ботаникой и биологией. 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7467600" cy="4525963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Неутомимый ученый-экспериментатор и гениальный художник, Леонардо да Винчи стал общепризнанным символом эпохи Возрождения.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7467600" cy="519749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Леонардо были 25-летний нотариус Пьеро и его возлюбленная, крестьянка Катерина. Фамилии Леонардо не имел ,«да Винчи» означает лишь «(родом) из городка Винчи».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29684" cy="5840435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С самых ранних лет Леонардо демонстрировал незаурядные художественные способности, поэтому сэр Пьеро не мог пройти мимо этого факта в принятии решения о судьбе сына. Вскоре отец отдал восемнадцатилетнего юношу на обучение в одну из самых передовых и успешных мастерских живописи. 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614366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Наставником Леонардо да Винчи стал известный художник Андреа дель Вероккио. Методы работы в мастерской Вероккио, где художественная практика сопрягалась с техническими экспериментами, а также дружба с астрономом П.Тосканелли способствовали зарождению научных интересов молодого да Винчи.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7467600" cy="452596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Леонардо обучался у Вероккио азам точных наук, параллельно овладевая техническими приемами рисования, занимался скульптурой и моделированием, приобретал навыки работы с металлом, гипсом и кожей. 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7467600" cy="4525963"/>
          </a:xfrm>
        </p:spPr>
        <p:txBody>
          <a:bodyPr/>
          <a:lstStyle/>
          <a:p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В 1472 двадцатилетний Леонардо стал членом флорентийской Гильдии художников.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chemeClr val="bg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Gabriola" pitchFamily="82" charset="0"/>
              </a:rPr>
              <a:t>        Картины</a:t>
            </a:r>
          </a:p>
          <a:p>
            <a:pPr algn="ctr">
              <a:buNone/>
            </a:pPr>
            <a:r>
              <a:rPr lang="ru-RU" sz="6600" dirty="0" smtClean="0">
                <a:solidFill>
                  <a:schemeClr val="bg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Gabriola" pitchFamily="82" charset="0"/>
              </a:rPr>
              <a:t> Леонардо да Винчи</a:t>
            </a:r>
            <a:endParaRPr lang="ru-RU" sz="6600" dirty="0">
              <a:solidFill>
                <a:schemeClr val="bg1">
                  <a:lumMod val="5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Gabriola" pitchFamily="8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4">
      <a:dk1>
        <a:srgbClr val="92D05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207</TotalTime>
  <Words>428</Words>
  <Application>Microsoft Office PowerPoint</Application>
  <PresentationFormat>Экран (4:3)</PresentationFormat>
  <Paragraphs>40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Техническая</vt:lpstr>
      <vt:lpstr>« Леонардо да Винчи 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«Автопортрет»</vt:lpstr>
      <vt:lpstr>«Мона Лиза»  (Джоконда)</vt:lpstr>
      <vt:lpstr>«Мадонна  с ребенком»</vt:lpstr>
      <vt:lpstr>«Благовещение»</vt:lpstr>
      <vt:lpstr>«Тайная вечеря»</vt:lpstr>
      <vt:lpstr>«Иоанн Креститель»</vt:lpstr>
      <vt:lpstr>« Мадонна Литта »</vt:lpstr>
      <vt:lpstr>«Мадонна Бенуа»</vt:lpstr>
      <vt:lpstr>«Портрет неизвестной»</vt:lpstr>
      <vt:lpstr>«Дама с горностаем»</vt:lpstr>
      <vt:lpstr>«Мадонна в гроте»</vt:lpstr>
      <vt:lpstr>«Крещение Христа»</vt:lpstr>
      <vt:lpstr>Слайд 22</vt:lpstr>
      <vt:lpstr>10 изобретений Леонардо да Винчи</vt:lpstr>
      <vt:lpstr>Колесцовый замок </vt:lpstr>
      <vt:lpstr>Витрувианский человек</vt:lpstr>
      <vt:lpstr>Сфумато</vt:lpstr>
      <vt:lpstr>Слайд 27</vt:lpstr>
      <vt:lpstr>Танк</vt:lpstr>
      <vt:lpstr>Лёгкие переносные мосты для армии</vt:lpstr>
      <vt:lpstr>Самоходная повозка</vt:lpstr>
      <vt:lpstr>Катапульта</vt:lpstr>
      <vt:lpstr>Робот</vt:lpstr>
      <vt:lpstr>Летательный аппарат</vt:lpstr>
      <vt:lpstr>Парашют</vt:lpstr>
      <vt:lpstr>Слайд 35</vt:lpstr>
      <vt:lpstr>Слайд 36</vt:lpstr>
      <vt:lpstr>Слайд 37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2012-11-03T14:58:15Z</dcterms:created>
  <dcterms:modified xsi:type="dcterms:W3CDTF">2012-11-06T23:18:29Z</dcterms:modified>
</cp:coreProperties>
</file>