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9958602C-4BEA-4923-9CC5-53CE5D1100D6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B4FC59-03A5-4FC4-9539-660CB837D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A90AE-A4C6-4335-9A2B-B317DC0C5E9D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D0717-9C50-46B0-8A00-2D9D905F88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C49E6-F6EA-450B-9076-F53A8D461A01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2C516-8EB5-4461-8739-1E86CF76F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0C74B-6435-4727-9581-AD48A6FCF5C2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565D8-9DE0-49AC-A87A-E3ACCA6B56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EDCD7-E959-426A-B17E-8E4903828884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084B3-BE6E-4755-851E-8C537FAF9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C4884-1682-4A20-94BA-8FC34AE4556D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E1510-6399-491C-8C4F-CFF0C6802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5A9A-384B-4F45-A06A-3F8681630AE1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6BBFEF33-AF88-4448-9342-F5815062D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680E4-1857-485F-9DA0-A8D868DBFD9C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724C-1871-439B-88B2-23B371428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57DA-7059-4B84-B167-FE2C4C243438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23105-FEB4-411C-A70D-AF563B94C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842D881-E963-41D1-8A09-9ECAEE607D99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5DE262F-6CFE-468D-B436-911C56B5A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D044115-799D-4D4C-A2A8-1BEF3F53DC2B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A3528FB3-2889-4164-A25D-9B7F7B08E3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119F76C-4A57-4C38-AF63-8FBF13355BE7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46C8778-2845-4941-A645-FB63D5680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899" r:id="rId6"/>
    <p:sldLayoutId id="2147483898" r:id="rId7"/>
    <p:sldLayoutId id="2147483905" r:id="rId8"/>
    <p:sldLayoutId id="2147483906" r:id="rId9"/>
    <p:sldLayoutId id="2147483897" r:id="rId10"/>
    <p:sldLayoutId id="2147483896" r:id="rId11"/>
  </p:sldLayoutIdLst>
  <p:transition>
    <p:pull dir="u"/>
  </p:transition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56F5B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56F5B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56F5B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56F5B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56F5B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56F5B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56F5B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56F5B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56F5B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DF958B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9144000" cy="300039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9600" baseline="30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Принципи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9600" baseline="30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Джона фон </a:t>
            </a:r>
            <a:r>
              <a:rPr lang="uk-UA" sz="9600" baseline="30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Неймана</a:t>
            </a:r>
            <a:endParaRPr lang="ru-RU" sz="9600" baseline="30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5" name="Рисунок 4" descr="john_von_neumann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2000250"/>
            <a:ext cx="41402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3082924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Принципи фон </a:t>
            </a:r>
            <a:r>
              <a:rPr lang="uk-UA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Неймана</a:t>
            </a:r>
            <a:r>
              <a:rPr lang="uk-UA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(або архітектура фон </a:t>
            </a:r>
            <a:r>
              <a:rPr lang="uk-UA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Неймана</a:t>
            </a:r>
            <a:r>
              <a:rPr lang="uk-UA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) - особливості побудови і функціонування комп'ютерів.</a:t>
            </a:r>
            <a:r>
              <a:rPr lang="ru-RU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4" name="Рисунок 3" descr="foneima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3071813"/>
            <a:ext cx="6500812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464347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Історія появи: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00375"/>
            <a:ext cx="9144000" cy="3857625"/>
          </a:xfrm>
        </p:spPr>
        <p:txBody>
          <a:bodyPr>
            <a:normAutofit fontScale="925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u="sng" dirty="0"/>
              <a:t>У 1946</a:t>
            </a:r>
            <a:r>
              <a:rPr lang="uk-UA" sz="2800" dirty="0"/>
              <a:t> році троє вчених - </a:t>
            </a:r>
            <a:r>
              <a:rPr lang="uk-UA" sz="2800" u="sng" dirty="0"/>
              <a:t>Артур </a:t>
            </a:r>
            <a:r>
              <a:rPr lang="uk-UA" sz="2800" u="sng" dirty="0" err="1"/>
              <a:t>Беркс</a:t>
            </a:r>
            <a:r>
              <a:rPr lang="uk-UA" sz="2800" u="sng" dirty="0"/>
              <a:t>, Герман </a:t>
            </a:r>
            <a:r>
              <a:rPr lang="uk-UA" sz="2800" u="sng" dirty="0" err="1"/>
              <a:t>Голдстайн</a:t>
            </a:r>
            <a:r>
              <a:rPr lang="uk-UA" sz="2800" u="sng" dirty="0"/>
              <a:t> і Джон фон </a:t>
            </a:r>
            <a:r>
              <a:rPr lang="uk-UA" sz="2800" u="sng" dirty="0" err="1"/>
              <a:t>Нейман</a:t>
            </a:r>
            <a:r>
              <a:rPr lang="uk-UA" sz="2800" u="sng" dirty="0"/>
              <a:t> </a:t>
            </a:r>
            <a:r>
              <a:rPr lang="uk-UA" sz="2800" dirty="0"/>
              <a:t>- опублікували статтю «</a:t>
            </a:r>
            <a:r>
              <a:rPr lang="uk-UA" sz="2800" u="sng" dirty="0"/>
              <a:t>Попередній розгляд логічного конструювання електронного обчислювального пристрою</a:t>
            </a:r>
            <a:r>
              <a:rPr lang="uk-UA" sz="2800" dirty="0"/>
              <a:t>». По суті, їм вдалося узагальнити наукові розробки та відкриття багатьох інших вчених і сформулювати на їх основі принципово нове.</a:t>
            </a:r>
            <a:endParaRPr lang="ru-RU" sz="2800" dirty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200" dirty="0"/>
              <a:t>Ім'я Джона фон </a:t>
            </a:r>
            <a:r>
              <a:rPr lang="uk-UA" sz="2200" dirty="0" err="1"/>
              <a:t>Неймана</a:t>
            </a:r>
            <a:r>
              <a:rPr lang="uk-UA" sz="2200" dirty="0"/>
              <a:t> було досить широко відомо в науці того часу, що відсунуло на другий план його співавторів, і дані ідеї отримали назву "принципи фон </a:t>
            </a:r>
            <a:r>
              <a:rPr lang="uk-UA" sz="2200" dirty="0" err="1"/>
              <a:t>Неймана</a:t>
            </a:r>
            <a:r>
              <a:rPr lang="uk-UA" sz="2200" dirty="0"/>
              <a:t>".</a:t>
            </a:r>
            <a:endParaRPr lang="ru-RU" sz="2200" dirty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4" name="Рисунок 3" descr="21002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214313"/>
            <a:ext cx="3743325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214313"/>
            <a:ext cx="7972425" cy="28575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mtClean="0"/>
              <a:t>   Згодом на основі цих принципів вироблялися перші два покоління комп'ютерів. У більш пізніх поколіннях відбувалися деякі зміни, хоча принципи Неймана актуальні і сьогодні.</a:t>
            </a:r>
            <a:endParaRPr lang="ru-RU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4" name="Рисунок 3" descr="VonNeuman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3071813"/>
            <a:ext cx="5214937" cy="353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Суть принципів фон </a:t>
            </a:r>
            <a:r>
              <a:rPr lang="uk-UA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Неймана</a:t>
            </a: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72125"/>
          </a:xfrm>
        </p:spPr>
        <p:txBody>
          <a:bodyPr>
            <a:normAutofit/>
          </a:bodyPr>
          <a:lstStyle/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endParaRPr lang="ru-RU" sz="1900" smtClean="0"/>
          </a:p>
          <a:p>
            <a:pPr marL="636588" indent="-571500">
              <a:lnSpc>
                <a:spcPct val="80000"/>
              </a:lnSpc>
              <a:buFont typeface="Wingdings 2" pitchFamily="18" charset="2"/>
              <a:buAutoNum type="arabicPeriod"/>
            </a:pPr>
            <a:r>
              <a:rPr lang="uk-UA" sz="2400" b="1" u="sng" smtClean="0"/>
              <a:t>Принцип двійкового кодування.</a:t>
            </a:r>
            <a:r>
              <a:rPr lang="uk-UA" sz="2800" b="1" smtClean="0">
                <a:solidFill>
                  <a:schemeClr val="accent1"/>
                </a:solidFill>
              </a:rPr>
              <a:t> </a:t>
            </a:r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r>
              <a:rPr lang="uk-UA" sz="1900" b="1" smtClean="0"/>
              <a:t>        Перевага перед десятковою системою числення полягає в тому , що пристрої можна робити досить простими , арифметичні і логічні операції у двійковій системі числення також виконуються досить просто .</a:t>
            </a:r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endParaRPr lang="ru-RU" sz="1900" smtClean="0"/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r>
              <a:rPr lang="uk-UA" sz="1900" b="1" smtClean="0"/>
              <a:t> </a:t>
            </a:r>
            <a:endParaRPr lang="ru-RU" sz="1900" smtClean="0"/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r>
              <a:rPr lang="uk-UA" sz="2800" b="1" baseline="-25000" smtClean="0">
                <a:solidFill>
                  <a:schemeClr val="accent1"/>
                </a:solidFill>
              </a:rPr>
              <a:t>2. </a:t>
            </a:r>
            <a:r>
              <a:rPr lang="uk-UA" sz="2400" b="1" u="sng" smtClean="0"/>
              <a:t>Принцип послідовного програмного керування.</a:t>
            </a:r>
            <a:r>
              <a:rPr lang="uk-UA" sz="1900" b="1" u="sng" smtClean="0"/>
              <a:t> </a:t>
            </a:r>
            <a:r>
              <a:rPr lang="uk-UA" sz="1900" b="1" smtClean="0"/>
              <a:t>Робота ЕОМ контролюється програмою, що складається з набору команд. Команди виконуються послідовно один за одним . Створенням машини, в якій програма зберiгається в пам'ятi,  було покладено початок тому , що ми сьогодні називаємо програмуванням.</a:t>
            </a:r>
            <a:endParaRPr lang="ru-RU" sz="1900" smtClean="0"/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endParaRPr lang="ru-RU" sz="190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r>
              <a:rPr lang="uk-UA" sz="2800" b="1" smtClean="0">
                <a:solidFill>
                  <a:schemeClr val="accent1"/>
                </a:solidFill>
              </a:rPr>
              <a:t>3.</a:t>
            </a:r>
            <a:r>
              <a:rPr lang="uk-UA" sz="1900" b="1" smtClean="0"/>
              <a:t> </a:t>
            </a:r>
            <a:r>
              <a:rPr lang="uk-UA" sz="2400" b="1" u="sng" smtClean="0"/>
              <a:t>Принцип однорідності пам‘яті</a:t>
            </a:r>
            <a:r>
              <a:rPr lang="uk-UA" sz="2400" b="1" smtClean="0"/>
              <a:t>.</a:t>
            </a:r>
            <a:r>
              <a:rPr lang="uk-UA" sz="1900" b="1" smtClean="0"/>
              <a:t> </a:t>
            </a:r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r>
              <a:rPr lang="uk-UA" sz="1900" b="1" smtClean="0"/>
              <a:t>        Пам'ять комп'ютера використовується не тільки для зберігання даних , але і програм. При цьому і команди програми і дані кодуються у двійковій системі числення , тобто їх спосіб запису однаковий. Тому в певних ситуаціях над командами можна виконувати ті ж дії , що і над даними.</a:t>
            </a:r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endParaRPr lang="en-US" sz="1900" b="1" smtClean="0"/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endParaRPr lang="en-US" sz="1900" b="1" smtClean="0"/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solidFill>
                  <a:schemeClr val="accent1"/>
                </a:solidFill>
              </a:rPr>
              <a:t>4.</a:t>
            </a:r>
            <a:r>
              <a:rPr lang="ru-RU" smtClean="0">
                <a:latin typeface="Arial" charset="0"/>
              </a:rPr>
              <a:t> </a:t>
            </a:r>
            <a:r>
              <a:rPr lang="ru-RU" sz="2400" b="1" u="sng" smtClean="0"/>
              <a:t>Принцип адресност</a:t>
            </a:r>
            <a:r>
              <a:rPr lang="uk-UA" sz="2400" b="1" u="sng" smtClean="0"/>
              <a:t>і.</a:t>
            </a:r>
            <a:r>
              <a:rPr lang="uk-UA" sz="1900" b="1" u="sng" smtClean="0"/>
              <a:t> </a:t>
            </a:r>
          </a:p>
          <a:p>
            <a:pPr marL="636588" indent="-571500">
              <a:lnSpc>
                <a:spcPct val="80000"/>
              </a:lnSpc>
              <a:buFont typeface="Wingdings 2" pitchFamily="18" charset="2"/>
              <a:buNone/>
            </a:pPr>
            <a:r>
              <a:rPr lang="ru-RU" sz="1900" b="1" smtClean="0"/>
              <a:t>         Комірки пам'яті ЕОМ мають послідовно пронумеровані адреси. У будь-який момент можна звернутися до будь-якої комірки пам'яті за її адресою. Цей принцип відкрив можливість використовувати змінні в програмуванні.</a:t>
            </a:r>
          </a:p>
        </p:txBody>
      </p:sp>
      <p:pic>
        <p:nvPicPr>
          <p:cNvPr id="2" name="Заголовок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95288"/>
            <a:ext cx="8229600" cy="1144587"/>
          </a:xfr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117600"/>
            <a:ext cx="8459787" cy="5740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800" smtClean="0"/>
              <a:t>Найголовнішим наслідком цих принципів можна назвати те , що тепер програма вже не була постійною частиною машини (як наприклад , у калькулятора ) . Програму стало можливо легко змінити. А ось апаратура , звичайно ж , залишається незмінною , і дуже простою .</a:t>
            </a:r>
          </a:p>
          <a:p>
            <a:pPr>
              <a:lnSpc>
                <a:spcPct val="80000"/>
              </a:lnSpc>
            </a:pPr>
            <a:endParaRPr lang="uk-UA" sz="2300" smtClean="0"/>
          </a:p>
          <a:p>
            <a:pPr>
              <a:lnSpc>
                <a:spcPct val="80000"/>
              </a:lnSpc>
            </a:pPr>
            <a:endParaRPr lang="ru-RU" sz="2300" smtClean="0"/>
          </a:p>
          <a:p>
            <a:pPr>
              <a:lnSpc>
                <a:spcPct val="80000"/>
              </a:lnSpc>
            </a:pPr>
            <a:r>
              <a:rPr lang="uk-UA" sz="2000" smtClean="0"/>
              <a:t>Для порівняння , програма комп'ютера ENIAC ( де не було програми, що зберігається в пам‘яті ) визначалася спеціальними перемичками на панелі. Щоб перепрограмувати машину ( встановити перемички по-іншому ) міг знадобитися далеко не один день. І хоча програми для сучасних комп'ютерів можуть писатися роки , однак вони працюють на мільйонах комп'ютерів після кілька хвилинної установки на жорсткий диск .</a:t>
            </a:r>
            <a:endParaRPr lang="ru-RU" sz="23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30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1399032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Класична структура машини фон </a:t>
            </a:r>
            <a:r>
              <a:rPr lang="uk-UA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Неймана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9458" name="Содержимое 3" descr="схема машини Неймана.svg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857375"/>
            <a:ext cx="3500437" cy="3333750"/>
          </a:xfr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857625" y="1857375"/>
            <a:ext cx="5286375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3200">
                <a:latin typeface="Century Gothic" pitchFamily="34" charset="0"/>
              </a:rPr>
              <a:t>Арифметико-Логічний пристрій (АЛП)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3200">
                <a:latin typeface="Century Gothic" pitchFamily="34" charset="0"/>
              </a:rPr>
              <a:t>Керуючий пристрій(КП)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3200">
                <a:latin typeface="Century Gothic" pitchFamily="34" charset="0"/>
              </a:rPr>
              <a:t>Запам'ятовуючий пристрій (ЗП) 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3200">
                <a:latin typeface="Century Gothic" pitchFamily="34" charset="0"/>
              </a:rPr>
              <a:t>Пристрій вводу-виводу (ПВВ)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938464"/>
          </a:xfrm>
        </p:spPr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uk-UA" sz="8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Дякую за увагу!</a:t>
            </a:r>
            <a:endParaRPr lang="ru-RU" sz="8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4786322"/>
            <a:ext cx="8062912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Презентацію підготувала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 smtClean="0"/>
              <a:t>Саражин</a:t>
            </a:r>
            <a:r>
              <a:rPr lang="uk-UA" dirty="0" smtClean="0"/>
              <a:t> Марина, 11-М, 2013р.</a:t>
            </a: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</TotalTime>
  <Words>333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3" baseType="lpstr">
      <vt:lpstr>Century Gothic</vt:lpstr>
      <vt:lpstr>Arial</vt:lpstr>
      <vt:lpstr>Wingdings 2</vt:lpstr>
      <vt:lpstr>Verdana</vt:lpstr>
      <vt:lpstr>Calibri</vt:lpstr>
      <vt:lpstr>Wingdings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Admin</cp:lastModifiedBy>
  <cp:revision>9</cp:revision>
  <dcterms:created xsi:type="dcterms:W3CDTF">2013-11-13T09:45:14Z</dcterms:created>
  <dcterms:modified xsi:type="dcterms:W3CDTF">2013-11-20T17:48:29Z</dcterms:modified>
</cp:coreProperties>
</file>