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55576" y="1628800"/>
            <a:ext cx="7772400" cy="1470025"/>
          </a:xfrm>
        </p:spPr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uk-UA" dirty="0" smtClean="0"/>
              <a:t>Київ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400" b="1" i="1" u="none" baseline="0">
                <a:solidFill>
                  <a:schemeClr val="tx2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 smtClean="0"/>
              <a:t>Як тебе не любити,Києве мій…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2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dirty="0" smtClean="0"/>
              <a:t>Київ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467544" y="1700808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Місто</a:t>
            </a:r>
            <a:r>
              <a:rPr lang="ru-RU" sz="3200" dirty="0" smtClean="0"/>
              <a:t> </a:t>
            </a:r>
            <a:r>
              <a:rPr lang="ru-RU" sz="3200" dirty="0" err="1" smtClean="0"/>
              <a:t>розташоване</a:t>
            </a:r>
            <a:r>
              <a:rPr lang="ru-RU" sz="3200" dirty="0" smtClean="0"/>
              <a:t> на </a:t>
            </a:r>
            <a:r>
              <a:rPr lang="ru-RU" sz="3200" dirty="0" err="1" smtClean="0"/>
              <a:t>півночі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України</a:t>
            </a:r>
            <a:r>
              <a:rPr lang="ru-RU" sz="3200" dirty="0" smtClean="0"/>
              <a:t>, по </a:t>
            </a:r>
            <a:r>
              <a:rPr lang="ru-RU" sz="3200" dirty="0" err="1" smtClean="0"/>
              <a:t>обидва</a:t>
            </a:r>
            <a:r>
              <a:rPr lang="ru-RU" sz="3200" dirty="0" smtClean="0"/>
              <a:t> береги </a:t>
            </a:r>
            <a:r>
              <a:rPr lang="ru-RU" sz="3200" dirty="0" err="1" smtClean="0"/>
              <a:t>Дніпра</a:t>
            </a:r>
            <a:r>
              <a:rPr lang="ru-RU" sz="3200" dirty="0" smtClean="0"/>
              <a:t> (</a:t>
            </a:r>
            <a:r>
              <a:rPr lang="ru-RU" sz="3200" dirty="0" err="1" smtClean="0"/>
              <a:t>довжина</a:t>
            </a:r>
            <a:r>
              <a:rPr lang="ru-RU" sz="3200" dirty="0" smtClean="0"/>
              <a:t> </a:t>
            </a:r>
            <a:r>
              <a:rPr lang="ru-RU" sz="3200" dirty="0" err="1" smtClean="0"/>
              <a:t>вздовж</a:t>
            </a:r>
            <a:r>
              <a:rPr lang="ru-RU" sz="3200" dirty="0" smtClean="0"/>
              <a:t> берега — </a:t>
            </a:r>
            <a:r>
              <a:rPr lang="ru-RU" sz="3200" dirty="0" err="1" smtClean="0"/>
              <a:t>понад</a:t>
            </a:r>
            <a:r>
              <a:rPr lang="ru-RU" sz="3200" dirty="0" smtClean="0"/>
              <a:t> 20 км), </a:t>
            </a:r>
            <a:r>
              <a:rPr lang="ru-RU" sz="3200" dirty="0" err="1" smtClean="0"/>
              <a:t>нижче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гирла </a:t>
            </a:r>
            <a:r>
              <a:rPr lang="ru-RU" sz="3200" dirty="0" err="1" smtClean="0"/>
              <a:t>Десни</a:t>
            </a:r>
            <a:r>
              <a:rPr lang="ru-RU" sz="3200" dirty="0" smtClean="0"/>
              <a:t> на </a:t>
            </a:r>
            <a:r>
              <a:rPr lang="ru-RU" sz="3200" dirty="0" err="1" smtClean="0"/>
              <a:t>межі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Полісся</a:t>
            </a:r>
            <a:r>
              <a:rPr lang="ru-RU" sz="3200" dirty="0" smtClean="0"/>
              <a:t> і </a:t>
            </a:r>
            <a:r>
              <a:rPr lang="ru-RU" sz="3200" dirty="0" err="1" smtClean="0"/>
              <a:t>Лісостепу</a:t>
            </a:r>
            <a:r>
              <a:rPr lang="ru-RU" sz="3200" dirty="0" smtClean="0"/>
              <a:t>. </a:t>
            </a:r>
            <a:r>
              <a:rPr lang="ru-RU" sz="3200" dirty="0" err="1" smtClean="0"/>
              <a:t>Більша</a:t>
            </a:r>
            <a:r>
              <a:rPr lang="ru-RU" sz="3200" dirty="0" smtClean="0"/>
              <a:t> </a:t>
            </a:r>
            <a:r>
              <a:rPr lang="ru-RU" sz="3200" dirty="0" err="1" smtClean="0"/>
              <a:t>частина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міста</a:t>
            </a:r>
            <a:r>
              <a:rPr lang="ru-RU" sz="3200" dirty="0" smtClean="0"/>
              <a:t> </a:t>
            </a:r>
            <a:r>
              <a:rPr lang="ru-RU" sz="3200" dirty="0" err="1" smtClean="0"/>
              <a:t>лежить</a:t>
            </a:r>
            <a:r>
              <a:rPr lang="ru-RU" sz="3200" dirty="0" smtClean="0"/>
              <a:t> на </a:t>
            </a:r>
            <a:r>
              <a:rPr lang="ru-RU" sz="3200" dirty="0" err="1" smtClean="0"/>
              <a:t>високому</a:t>
            </a:r>
            <a:r>
              <a:rPr lang="ru-RU" sz="3200" dirty="0" smtClean="0"/>
              <a:t> правому </a:t>
            </a:r>
            <a:r>
              <a:rPr lang="ru-RU" sz="3200" dirty="0" err="1" smtClean="0"/>
              <a:t>березі</a:t>
            </a:r>
            <a:r>
              <a:rPr lang="ru-RU" sz="3200" dirty="0" smtClean="0"/>
              <a:t> </a:t>
            </a:r>
            <a:r>
              <a:rPr lang="ru-RU" sz="3200" dirty="0" err="1" smtClean="0"/>
              <a:t>Дніпра</a:t>
            </a:r>
            <a:r>
              <a:rPr lang="ru-RU" sz="3200" dirty="0" smtClean="0"/>
              <a:t>, </a:t>
            </a:r>
            <a:r>
              <a:rPr lang="ru-RU" sz="3200" dirty="0" err="1" smtClean="0"/>
              <a:t>дуже</a:t>
            </a:r>
            <a:r>
              <a:rPr lang="ru-RU" sz="3200" dirty="0" smtClean="0"/>
              <a:t> </a:t>
            </a:r>
            <a:r>
              <a:rPr lang="ru-RU" sz="3200" dirty="0" err="1" smtClean="0"/>
              <a:t>порізаному</a:t>
            </a:r>
            <a:r>
              <a:rPr lang="ru-RU" sz="3200" dirty="0" smtClean="0"/>
              <a:t> густою </a:t>
            </a:r>
            <a:r>
              <a:rPr lang="ru-RU" sz="3200" dirty="0" err="1" smtClean="0"/>
              <a:t>сіткою</a:t>
            </a:r>
            <a:r>
              <a:rPr lang="ru-RU" sz="3200" dirty="0" smtClean="0"/>
              <a:t> </a:t>
            </a:r>
            <a:r>
              <a:rPr lang="ru-RU" sz="3200" dirty="0" err="1" smtClean="0"/>
              <a:t>ярів</a:t>
            </a:r>
            <a:r>
              <a:rPr lang="ru-RU" sz="3200" dirty="0" smtClean="0"/>
              <a:t>, балок та долинами невеликих </a:t>
            </a:r>
            <a:r>
              <a:rPr lang="ru-RU" sz="3200" dirty="0" err="1" smtClean="0"/>
              <a:t>річок</a:t>
            </a:r>
            <a:r>
              <a:rPr lang="ru-RU" sz="3200" dirty="0" smtClean="0"/>
              <a:t>, </a:t>
            </a:r>
            <a:r>
              <a:rPr lang="ru-RU" sz="3200" dirty="0" err="1" smtClean="0"/>
              <a:t>менша</a:t>
            </a:r>
            <a:r>
              <a:rPr lang="ru-RU" sz="3200" dirty="0" smtClean="0"/>
              <a:t> </a:t>
            </a:r>
            <a:r>
              <a:rPr lang="ru-RU" sz="3200" dirty="0" err="1" smtClean="0"/>
              <a:t>частина</a:t>
            </a:r>
            <a:r>
              <a:rPr lang="ru-RU" sz="3200" dirty="0" smtClean="0"/>
              <a:t> на </a:t>
            </a:r>
            <a:r>
              <a:rPr lang="ru-RU" sz="3200" dirty="0" err="1" smtClean="0"/>
              <a:t>низовинному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лівому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березі</a:t>
            </a:r>
            <a:r>
              <a:rPr lang="ru-RU" sz="3200" dirty="0" smtClean="0"/>
              <a:t> </a:t>
            </a:r>
            <a:r>
              <a:rPr lang="ru-RU" sz="3200" dirty="0" err="1" smtClean="0"/>
              <a:t>Дніпра</a:t>
            </a:r>
            <a:r>
              <a:rPr lang="ru-RU" sz="3200" dirty="0" smtClean="0"/>
              <a:t>. </a:t>
            </a:r>
            <a:r>
              <a:rPr lang="ru-RU" sz="3200" dirty="0" err="1" smtClean="0"/>
              <a:t>Житлові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квартали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міста</a:t>
            </a:r>
            <a:r>
              <a:rPr lang="ru-RU" sz="3200" dirty="0" smtClean="0"/>
              <a:t> </a:t>
            </a:r>
            <a:r>
              <a:rPr lang="ru-RU" sz="3200" dirty="0" err="1" smtClean="0"/>
              <a:t>оточує</a:t>
            </a:r>
            <a:r>
              <a:rPr lang="ru-RU" sz="3200" dirty="0" smtClean="0"/>
              <a:t> </a:t>
            </a:r>
            <a:r>
              <a:rPr lang="ru-RU" sz="3200" dirty="0" err="1" smtClean="0"/>
              <a:t>суцільне</a:t>
            </a:r>
            <a:r>
              <a:rPr lang="ru-RU" sz="3200" dirty="0" smtClean="0"/>
              <a:t> </a:t>
            </a:r>
            <a:r>
              <a:rPr lang="ru-RU" sz="3200" dirty="0" err="1" smtClean="0"/>
              <a:t>кільце</a:t>
            </a:r>
            <a:r>
              <a:rPr lang="ru-RU" sz="3200" dirty="0" smtClean="0"/>
              <a:t> </a:t>
            </a:r>
            <a:r>
              <a:rPr lang="ru-RU" sz="3200" dirty="0" err="1" smtClean="0"/>
              <a:t>лісових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масивів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9089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dirty="0" smtClean="0"/>
              <a:t>Київ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  <p:pic>
        <p:nvPicPr>
          <p:cNvPr id="6146" name="Picture 2" descr="C:\Users\Администратор\Downloads\3f5ec908c6ecb2bc67948249d128956e_600x10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5924"/>
            <a:ext cx="3672408" cy="274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ownloads\0056r2t1-640x430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55924"/>
            <a:ext cx="4280098" cy="287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дминистратор\Downloads\IMG_6966_SM-640x426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92" y="4781245"/>
            <a:ext cx="3120008" cy="207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6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dirty="0" smtClean="0"/>
              <a:t>Київ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23528" y="1556792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Впродовж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своєї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багатовікової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Київ</a:t>
            </a:r>
            <a:r>
              <a:rPr lang="ru-RU" sz="2400" dirty="0" smtClean="0"/>
              <a:t> </a:t>
            </a:r>
            <a:r>
              <a:rPr lang="ru-RU" sz="2400" dirty="0" err="1" smtClean="0"/>
              <a:t>здобув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величезні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надбання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культурі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мистецтві</a:t>
            </a:r>
            <a:r>
              <a:rPr lang="ru-RU" sz="2400" dirty="0" smtClean="0"/>
              <a:t>. </a:t>
            </a:r>
            <a:r>
              <a:rPr lang="ru-RU" sz="2400" dirty="0" err="1" smtClean="0"/>
              <a:t>Сьогодні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питаннями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культурно-</a:t>
            </a:r>
            <a:r>
              <a:rPr lang="ru-RU" sz="2400" dirty="0" err="1" smtClean="0"/>
              <a:t>освітніх</a:t>
            </a:r>
            <a:r>
              <a:rPr lang="ru-RU" sz="2400" dirty="0" smtClean="0"/>
              <a:t>, </a:t>
            </a:r>
            <a:r>
              <a:rPr lang="ru-RU" sz="2400" dirty="0" err="1" smtClean="0"/>
              <a:t>мистецьких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закладів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підпорядкування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займається</a:t>
            </a:r>
            <a:r>
              <a:rPr lang="ru-RU" sz="2400" dirty="0" smtClean="0"/>
              <a:t> Головне </a:t>
            </a:r>
            <a:r>
              <a:rPr lang="ru-RU" sz="2400" dirty="0" err="1" smtClean="0"/>
              <a:t>управління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Київської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адміністрації</a:t>
            </a:r>
            <a:r>
              <a:rPr lang="ru-RU" sz="2400" dirty="0" smtClean="0"/>
              <a:t>, у </a:t>
            </a:r>
            <a:r>
              <a:rPr lang="ru-RU" sz="2400" dirty="0" err="1" smtClean="0"/>
              <a:t>веденні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нараховується</a:t>
            </a:r>
            <a:r>
              <a:rPr lang="ru-RU" sz="2400" dirty="0" smtClean="0"/>
              <a:t> 18 </a:t>
            </a:r>
            <a:r>
              <a:rPr lang="ru-RU" sz="2400" dirty="0" err="1" smtClean="0"/>
              <a:t>театрів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міського</a:t>
            </a:r>
            <a:r>
              <a:rPr lang="ru-RU" sz="2400" dirty="0" smtClean="0"/>
              <a:t> та 4 </a:t>
            </a:r>
            <a:r>
              <a:rPr lang="ru-RU" sz="2400" dirty="0" err="1" smtClean="0"/>
              <a:t>театри</a:t>
            </a:r>
            <a:r>
              <a:rPr lang="ru-RU" sz="2400" dirty="0" smtClean="0"/>
              <a:t> районного </a:t>
            </a:r>
            <a:r>
              <a:rPr lang="ru-RU" sz="2400" dirty="0" err="1" smtClean="0"/>
              <a:t>підпорядкування</a:t>
            </a:r>
            <a:r>
              <a:rPr lang="ru-RU" sz="2400" dirty="0" smtClean="0"/>
              <a:t>, 6 </a:t>
            </a:r>
            <a:r>
              <a:rPr lang="ru-RU" sz="2400" dirty="0" err="1" smtClean="0"/>
              <a:t>концертних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організацій</a:t>
            </a:r>
            <a:r>
              <a:rPr lang="ru-RU" sz="2400" dirty="0" smtClean="0"/>
              <a:t>.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Києва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відносяться</a:t>
            </a:r>
            <a:r>
              <a:rPr lang="ru-RU" sz="2400" dirty="0" smtClean="0"/>
              <a:t> до </a:t>
            </a:r>
            <a:r>
              <a:rPr lang="en-US" sz="2400" dirty="0" smtClean="0"/>
              <a:t>XI-XII </a:t>
            </a:r>
            <a:r>
              <a:rPr lang="ru-RU" sz="2400" dirty="0" err="1" smtClean="0"/>
              <a:t>сторіч</a:t>
            </a:r>
            <a:r>
              <a:rPr lang="ru-RU" sz="2400" dirty="0" smtClean="0"/>
              <a:t>, коли </a:t>
            </a:r>
            <a:r>
              <a:rPr lang="ru-RU" sz="2400" dirty="0" err="1" smtClean="0"/>
              <a:t>місто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центром </a:t>
            </a:r>
            <a:r>
              <a:rPr lang="ru-RU" sz="2400" dirty="0" err="1" smtClean="0"/>
              <a:t>потужної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європейської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 — </a:t>
            </a:r>
            <a:r>
              <a:rPr lang="ru-RU" sz="2400" dirty="0" err="1" smtClean="0"/>
              <a:t>Київської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Русі</a:t>
            </a:r>
            <a:r>
              <a:rPr lang="ru-RU" sz="2400" dirty="0" smtClean="0"/>
              <a:t>. </a:t>
            </a:r>
            <a:r>
              <a:rPr lang="ru-RU" sz="2400" dirty="0" err="1" smtClean="0"/>
              <a:t>Збереглися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будинки</a:t>
            </a:r>
            <a:r>
              <a:rPr lang="ru-RU" sz="2400" dirty="0" smtClean="0"/>
              <a:t> </a:t>
            </a:r>
            <a:r>
              <a:rPr lang="en-US" sz="2400" dirty="0" smtClean="0"/>
              <a:t>XVII-XVIII </a:t>
            </a:r>
            <a:r>
              <a:rPr lang="ru-RU" sz="2400" dirty="0" err="1" smtClean="0"/>
              <a:t>століть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переважають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архітектурному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обличчі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міста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другої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половини</a:t>
            </a:r>
            <a:r>
              <a:rPr lang="ru-RU" sz="2400" dirty="0" smtClean="0"/>
              <a:t> </a:t>
            </a:r>
            <a:r>
              <a:rPr lang="en-US" sz="2400" dirty="0" smtClean="0"/>
              <a:t>XIX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, та початку ХХ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виконані</a:t>
            </a:r>
            <a:r>
              <a:rPr lang="ru-RU" sz="2400" dirty="0" smtClean="0"/>
              <a:t> у </a:t>
            </a:r>
            <a:r>
              <a:rPr lang="ru-RU" sz="2400" dirty="0" err="1" smtClean="0"/>
              <a:t>стилі</a:t>
            </a:r>
            <a:r>
              <a:rPr lang="ru-RU" sz="2400" dirty="0" smtClean="0"/>
              <a:t> модерн та </a:t>
            </a:r>
            <a:r>
              <a:rPr lang="ru-RU" sz="2400" dirty="0" err="1" smtClean="0"/>
              <a:t>конструктивізму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8158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dirty="0" smtClean="0"/>
              <a:t>Київ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915816" y="1674664"/>
            <a:ext cx="3234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err="1" smtClean="0">
                <a:effectLst/>
              </a:rPr>
              <a:t>Театри</a:t>
            </a:r>
            <a:r>
              <a:rPr lang="ru-RU" sz="4000" i="1" dirty="0" smtClean="0">
                <a:effectLst/>
              </a:rPr>
              <a:t> </a:t>
            </a:r>
            <a:r>
              <a:rPr lang="ru-RU" sz="4000" i="1" dirty="0" err="1" smtClean="0">
                <a:effectLst/>
              </a:rPr>
              <a:t>Києва</a:t>
            </a:r>
            <a:endParaRPr lang="ru-RU" sz="4000" i="1" dirty="0">
              <a:effectLst/>
            </a:endParaRPr>
          </a:p>
        </p:txBody>
      </p:sp>
      <p:pic>
        <p:nvPicPr>
          <p:cNvPr id="7170" name="Picture 2" descr="C:\Users\Администратор\Downloads\ContentImageHandl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3876600" cy="290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ownloads\imag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05720"/>
            <a:ext cx="2760609" cy="207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истратор\Downloads\theatres_kiev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5379"/>
            <a:ext cx="3876194" cy="24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8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dirty="0" smtClean="0"/>
              <a:t>Київ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23528" y="1412776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Київ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велику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садів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парків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відпочинку</a:t>
            </a:r>
            <a:r>
              <a:rPr lang="ru-RU" sz="2400" dirty="0" smtClean="0"/>
              <a:t>,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Національний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ботанічний</a:t>
            </a:r>
            <a:r>
              <a:rPr lang="ru-RU" sz="2400" dirty="0" smtClean="0"/>
              <a:t> сад, </a:t>
            </a:r>
            <a:r>
              <a:rPr lang="ru-RU" sz="2400" dirty="0" err="1" smtClean="0"/>
              <a:t>Ботанічний</a:t>
            </a:r>
            <a:r>
              <a:rPr lang="ru-RU" sz="2400" dirty="0" smtClean="0"/>
              <a:t> сад </a:t>
            </a:r>
            <a:r>
              <a:rPr lang="ru-RU" sz="2400" dirty="0" err="1" smtClean="0"/>
              <a:t>ім</a:t>
            </a:r>
            <a:r>
              <a:rPr lang="ru-RU" sz="2400" dirty="0" smtClean="0"/>
              <a:t>. </a:t>
            </a:r>
            <a:r>
              <a:rPr lang="ru-RU" sz="2400" dirty="0" err="1" smtClean="0"/>
              <a:t>Фоміна</a:t>
            </a:r>
            <a:r>
              <a:rPr lang="ru-RU" sz="2400" dirty="0" smtClean="0"/>
              <a:t>, Парк </a:t>
            </a:r>
            <a:r>
              <a:rPr lang="ru-RU" sz="2400" dirty="0" err="1" smtClean="0"/>
              <a:t>Шевченка</a:t>
            </a:r>
            <a:r>
              <a:rPr lang="ru-RU" sz="2400" dirty="0" smtClean="0"/>
              <a:t>, </a:t>
            </a:r>
            <a:r>
              <a:rPr lang="ru-RU" sz="2400" dirty="0" err="1" smtClean="0"/>
              <a:t>Хрещатий</a:t>
            </a:r>
            <a:r>
              <a:rPr lang="ru-RU" sz="2400" dirty="0" smtClean="0"/>
              <a:t> парк, </a:t>
            </a:r>
            <a:r>
              <a:rPr lang="ru-RU" sz="2400" dirty="0" err="1" smtClean="0"/>
              <a:t>Маріїнський</a:t>
            </a:r>
            <a:r>
              <a:rPr lang="ru-RU" sz="2400" dirty="0" smtClean="0"/>
              <a:t> парк, </a:t>
            </a:r>
            <a:r>
              <a:rPr lang="ru-RU" sz="2400" dirty="0" err="1" smtClean="0"/>
              <a:t>Міський</a:t>
            </a:r>
            <a:r>
              <a:rPr lang="ru-RU" sz="2400" dirty="0" smtClean="0"/>
              <a:t> парк, </a:t>
            </a:r>
            <a:r>
              <a:rPr lang="ru-RU" sz="2400" dirty="0" err="1" smtClean="0"/>
              <a:t>Володимирська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гірка</a:t>
            </a:r>
            <a:r>
              <a:rPr lang="ru-RU" sz="2400" dirty="0" smtClean="0"/>
              <a:t>, Парк «</a:t>
            </a:r>
            <a:r>
              <a:rPr lang="ru-RU" sz="2400" dirty="0" err="1" smtClean="0"/>
              <a:t>Аскольдова</a:t>
            </a:r>
            <a:r>
              <a:rPr lang="ru-RU" sz="2400" dirty="0" smtClean="0"/>
              <a:t> могила», Парк </a:t>
            </a:r>
            <a:r>
              <a:rPr lang="ru-RU" sz="2400" dirty="0" err="1" smtClean="0"/>
              <a:t>Вічної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Слави</a:t>
            </a:r>
            <a:r>
              <a:rPr lang="ru-RU" sz="2400" dirty="0" smtClean="0"/>
              <a:t>, </a:t>
            </a:r>
            <a:r>
              <a:rPr lang="ru-RU" sz="2400" dirty="0" err="1" smtClean="0"/>
              <a:t>Пейзажна</a:t>
            </a:r>
            <a:r>
              <a:rPr lang="ru-RU" sz="2400" dirty="0" smtClean="0"/>
              <a:t> алея, Сквер </a:t>
            </a:r>
            <a:r>
              <a:rPr lang="ru-RU" sz="2400" dirty="0" err="1" smtClean="0"/>
              <a:t>Чорновола</a:t>
            </a:r>
            <a:r>
              <a:rPr lang="ru-RU" sz="2400" dirty="0" smtClean="0"/>
              <a:t>, </a:t>
            </a:r>
            <a:r>
              <a:rPr lang="ru-RU" sz="2400" dirty="0" err="1" smtClean="0"/>
              <a:t>Гідропарк</a:t>
            </a:r>
            <a:r>
              <a:rPr lang="ru-RU" sz="2400" dirty="0" smtClean="0"/>
              <a:t>, </a:t>
            </a:r>
            <a:r>
              <a:rPr lang="ru-RU" sz="2400" dirty="0" err="1" smtClean="0"/>
              <a:t>Голосіївський</a:t>
            </a:r>
            <a:r>
              <a:rPr lang="ru-RU" sz="2400" dirty="0" smtClean="0"/>
              <a:t> парк, </a:t>
            </a:r>
            <a:r>
              <a:rPr lang="ru-RU" sz="2400" dirty="0" err="1" smtClean="0"/>
              <a:t>Голосіївський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ліс</a:t>
            </a:r>
            <a:r>
              <a:rPr lang="ru-RU" sz="2400" dirty="0" smtClean="0"/>
              <a:t>, Парк </a:t>
            </a:r>
            <a:r>
              <a:rPr lang="ru-RU" sz="2400" dirty="0" err="1" smtClean="0"/>
              <a:t>партизанської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слави</a:t>
            </a:r>
            <a:r>
              <a:rPr lang="ru-RU" sz="2400" dirty="0" smtClean="0"/>
              <a:t>, Парк перемоги, </a:t>
            </a:r>
            <a:r>
              <a:rPr lang="ru-RU" sz="2400" dirty="0" err="1" smtClean="0"/>
              <a:t>Пушкінський</a:t>
            </a:r>
            <a:r>
              <a:rPr lang="ru-RU" sz="2400" dirty="0" smtClean="0"/>
              <a:t> парк, </a:t>
            </a:r>
            <a:r>
              <a:rPr lang="ru-RU" sz="2400" dirty="0" err="1" smtClean="0"/>
              <a:t>Зоопарк.Найбільш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масово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кияни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гості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відвідуть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Національний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ботанічний</a:t>
            </a:r>
            <a:r>
              <a:rPr lang="ru-RU" sz="2400" dirty="0" smtClean="0"/>
              <a:t> сад в пору </a:t>
            </a:r>
            <a:r>
              <a:rPr lang="ru-RU" sz="2400" dirty="0" err="1" smtClean="0"/>
              <a:t>цвітіння</a:t>
            </a:r>
            <a:r>
              <a:rPr lang="ru-RU" sz="2400" dirty="0" smtClean="0"/>
              <a:t> Саду </a:t>
            </a:r>
            <a:r>
              <a:rPr lang="ru-RU" sz="2400" dirty="0" err="1" smtClean="0"/>
              <a:t>бузків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Андріївський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узвіз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святкування</a:t>
            </a:r>
            <a:r>
              <a:rPr lang="ru-RU" sz="2400" dirty="0" smtClean="0"/>
              <a:t> Дня </a:t>
            </a:r>
            <a:r>
              <a:rPr lang="ru-RU" sz="2400" dirty="0" err="1" smtClean="0"/>
              <a:t>Києва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міську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виставку</a:t>
            </a:r>
            <a:r>
              <a:rPr lang="ru-RU" sz="2400" dirty="0" smtClean="0"/>
              <a:t> </a:t>
            </a:r>
            <a:r>
              <a:rPr lang="ru-RU" sz="2400" dirty="0" err="1" smtClean="0"/>
              <a:t>квітів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півстоліття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щорічно</a:t>
            </a:r>
            <a:r>
              <a:rPr lang="ru-RU" sz="2400" dirty="0" smtClean="0"/>
              <a:t> проводиться на </a:t>
            </a:r>
            <a:r>
              <a:rPr lang="ru-RU" sz="2400" dirty="0" err="1" smtClean="0"/>
              <a:t>співочому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</a:t>
            </a:r>
            <a:r>
              <a:rPr lang="ru-RU" sz="2400" dirty="0" smtClean="0"/>
              <a:t> у </a:t>
            </a:r>
            <a:r>
              <a:rPr lang="ru-RU" sz="2400" dirty="0" err="1" smtClean="0"/>
              <a:t>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святкування</a:t>
            </a:r>
            <a:r>
              <a:rPr lang="ru-RU" sz="2400" dirty="0" smtClean="0"/>
              <a:t> Дня </a:t>
            </a:r>
            <a:r>
              <a:rPr lang="ru-RU" sz="2400" dirty="0" err="1" smtClean="0"/>
              <a:t>Незалежності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в </a:t>
            </a:r>
            <a:r>
              <a:rPr lang="ru-RU" sz="2400" dirty="0" err="1" smtClean="0"/>
              <a:t>останній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тиждень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серпня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569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dirty="0" smtClean="0"/>
              <a:t>Київ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  <p:pic>
        <p:nvPicPr>
          <p:cNvPr id="8194" name="Picture 2" descr="C:\Users\Администратор\Downloads\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064000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ownloads\285212_origina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64" y="3717032"/>
            <a:ext cx="4442446" cy="295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4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dirty="0" smtClean="0"/>
              <a:t>Київ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  <p:pic>
        <p:nvPicPr>
          <p:cNvPr id="9218" name="Picture 2" descr="C:\Users\Администратор\Downloads\askoldova-mg-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314056" cy="32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истратор\Downloads\Маріїнський_парк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042792" cy="269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0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dirty="0" smtClean="0"/>
              <a:t>Київ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  <p:pic>
        <p:nvPicPr>
          <p:cNvPr id="10242" name="Picture 2" descr="C:\Users\Администратор\Downloads\Lavra_panoram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4947"/>
            <a:ext cx="7194376" cy="290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4716016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Наш </a:t>
            </a:r>
            <a:r>
              <a:rPr lang="ru-RU" i="1" dirty="0" err="1" smtClean="0"/>
              <a:t>Київ</a:t>
            </a:r>
            <a:r>
              <a:rPr lang="ru-RU" i="1" dirty="0" smtClean="0"/>
              <a:t> </a:t>
            </a:r>
            <a:r>
              <a:rPr lang="ru-RU" i="1" dirty="0" err="1" smtClean="0"/>
              <a:t>розіслався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На горах над </a:t>
            </a:r>
            <a:r>
              <a:rPr lang="ru-RU" i="1" dirty="0" err="1" smtClean="0"/>
              <a:t>Дніпром</a:t>
            </a:r>
            <a:r>
              <a:rPr lang="ru-RU" i="1" dirty="0" smtClean="0"/>
              <a:t>, </a:t>
            </a:r>
          </a:p>
          <a:p>
            <a:r>
              <a:rPr lang="ru-RU" i="1" dirty="0" smtClean="0"/>
              <a:t>Садами </a:t>
            </a:r>
            <a:r>
              <a:rPr lang="ru-RU" i="1" dirty="0" err="1" smtClean="0"/>
              <a:t>заквітчався</a:t>
            </a:r>
            <a:r>
              <a:rPr lang="ru-RU" i="1" dirty="0" smtClean="0"/>
              <a:t>, </a:t>
            </a:r>
          </a:p>
          <a:p>
            <a:r>
              <a:rPr lang="ru-RU" i="1" dirty="0" err="1" smtClean="0"/>
              <a:t>Мов</a:t>
            </a:r>
            <a:r>
              <a:rPr lang="ru-RU" i="1" dirty="0" smtClean="0"/>
              <a:t> </a:t>
            </a:r>
            <a:r>
              <a:rPr lang="ru-RU" i="1" dirty="0" err="1" smtClean="0"/>
              <a:t>дівчина</a:t>
            </a:r>
            <a:r>
              <a:rPr lang="ru-RU" i="1" dirty="0" smtClean="0"/>
              <a:t> </a:t>
            </a:r>
            <a:r>
              <a:rPr lang="ru-RU" i="1" dirty="0" err="1" smtClean="0"/>
              <a:t>вінком</a:t>
            </a:r>
            <a:r>
              <a:rPr lang="ru-RU" i="1" dirty="0" smtClean="0"/>
              <a:t>. </a:t>
            </a:r>
          </a:p>
          <a:p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побудували</a:t>
            </a:r>
            <a:r>
              <a:rPr lang="ru-RU" i="1" dirty="0" smtClean="0"/>
              <a:t> </a:t>
            </a:r>
          </a:p>
          <a:p>
            <a:r>
              <a:rPr lang="ru-RU" i="1" dirty="0" err="1" smtClean="0"/>
              <a:t>Брати</a:t>
            </a:r>
            <a:r>
              <a:rPr lang="ru-RU" i="1" dirty="0" smtClean="0"/>
              <a:t>, батьки, </a:t>
            </a:r>
            <a:r>
              <a:rPr lang="ru-RU" i="1" dirty="0" err="1" smtClean="0"/>
              <a:t>діди</a:t>
            </a:r>
            <a:r>
              <a:rPr lang="ru-RU" i="1" dirty="0" smtClean="0"/>
              <a:t>. </a:t>
            </a:r>
          </a:p>
          <a:p>
            <a:r>
              <a:rPr lang="ru-RU" i="1" dirty="0" smtClean="0"/>
              <a:t>І славно </a:t>
            </a:r>
            <a:r>
              <a:rPr lang="ru-RU" i="1" dirty="0" err="1" smtClean="0"/>
              <a:t>захищали</a:t>
            </a:r>
            <a:r>
              <a:rPr lang="ru-RU" i="1" dirty="0" smtClean="0"/>
              <a:t> </a:t>
            </a:r>
          </a:p>
          <a:p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лютої</a:t>
            </a:r>
            <a:r>
              <a:rPr lang="ru-RU" i="1" dirty="0" smtClean="0"/>
              <a:t> </a:t>
            </a:r>
            <a:r>
              <a:rPr lang="ru-RU" i="1" dirty="0" err="1" smtClean="0"/>
              <a:t>біди</a:t>
            </a:r>
            <a:r>
              <a:rPr lang="ru-RU" i="1" dirty="0" smtClean="0"/>
              <a:t>...    </a:t>
            </a:r>
            <a:r>
              <a:rPr lang="ru-RU" i="1" dirty="0" err="1" smtClean="0"/>
              <a:t>М.Рильський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5776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dirty="0" smtClean="0"/>
              <a:t>Київ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8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14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dirty="0" smtClean="0"/>
              <a:t>Київ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39552" y="1772816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Київ</a:t>
            </a:r>
            <a:r>
              <a:rPr lang="ru-RU" sz="4000" dirty="0" smtClean="0"/>
              <a:t> – </a:t>
            </a:r>
            <a:r>
              <a:rPr lang="ru-RU" sz="4000" dirty="0" err="1" smtClean="0"/>
              <a:t>столиця</a:t>
            </a:r>
            <a:r>
              <a:rPr lang="ru-RU" sz="4000" dirty="0" smtClean="0"/>
              <a:t> </a:t>
            </a:r>
            <a:r>
              <a:rPr lang="ru-RU" sz="4000" dirty="0" err="1" smtClean="0"/>
              <a:t>України</a:t>
            </a:r>
            <a:r>
              <a:rPr lang="ru-RU" sz="4000" dirty="0" smtClean="0"/>
              <a:t> та </a:t>
            </a:r>
            <a:r>
              <a:rPr lang="ru-RU" sz="4000" dirty="0" err="1" smtClean="0"/>
              <a:t>історична</a:t>
            </a:r>
            <a:r>
              <a:rPr lang="ru-RU" sz="4000" dirty="0" smtClean="0"/>
              <a:t> </a:t>
            </a:r>
            <a:r>
              <a:rPr lang="ru-RU" sz="4000" dirty="0" err="1" smtClean="0"/>
              <a:t>столиця</a:t>
            </a:r>
            <a:r>
              <a:rPr lang="ru-RU" sz="4000" dirty="0" smtClean="0"/>
              <a:t> </a:t>
            </a:r>
            <a:r>
              <a:rPr lang="ru-RU" sz="4000" dirty="0" err="1" smtClean="0"/>
              <a:t>Древньої</a:t>
            </a:r>
            <a:r>
              <a:rPr lang="ru-RU" sz="4000" dirty="0" smtClean="0"/>
              <a:t> </a:t>
            </a:r>
            <a:r>
              <a:rPr lang="ru-RU" sz="4000" dirty="0" err="1" smtClean="0"/>
              <a:t>Русі</a:t>
            </a:r>
            <a:r>
              <a:rPr lang="ru-RU" sz="4000" dirty="0" smtClean="0"/>
              <a:t>. </a:t>
            </a:r>
            <a:r>
              <a:rPr lang="ru-RU" sz="4000" dirty="0" err="1" smtClean="0"/>
              <a:t>Одне</a:t>
            </a:r>
            <a:r>
              <a:rPr lang="ru-RU" sz="4000" dirty="0" smtClean="0"/>
              <a:t> з </a:t>
            </a:r>
            <a:r>
              <a:rPr lang="ru-RU" sz="4000" dirty="0" err="1" smtClean="0"/>
              <a:t>найстаріших</a:t>
            </a:r>
            <a:r>
              <a:rPr lang="ru-RU" sz="4000" dirty="0" smtClean="0"/>
              <a:t> і </a:t>
            </a:r>
            <a:r>
              <a:rPr lang="ru-RU" sz="4000" dirty="0" err="1" smtClean="0"/>
              <a:t>найвеличніших</a:t>
            </a:r>
            <a:r>
              <a:rPr lang="ru-RU" sz="4000" dirty="0" smtClean="0"/>
              <a:t> </a:t>
            </a:r>
            <a:r>
              <a:rPr lang="ru-RU" sz="4000" dirty="0" err="1" smtClean="0"/>
              <a:t>міст</a:t>
            </a:r>
            <a:r>
              <a:rPr lang="ru-RU" sz="4000" dirty="0" smtClean="0"/>
              <a:t> </a:t>
            </a:r>
            <a:r>
              <a:rPr lang="ru-RU" sz="4000" dirty="0" err="1" smtClean="0"/>
              <a:t>Європи</a:t>
            </a:r>
            <a:r>
              <a:rPr lang="ru-RU" sz="4000" dirty="0" smtClean="0"/>
              <a:t>. </a:t>
            </a:r>
            <a:r>
              <a:rPr lang="ru-RU" sz="4000" dirty="0" err="1" smtClean="0"/>
              <a:t>Вперше</a:t>
            </a:r>
            <a:r>
              <a:rPr lang="ru-RU" sz="4000" dirty="0" smtClean="0"/>
              <a:t> </a:t>
            </a:r>
            <a:r>
              <a:rPr lang="ru-RU" sz="4000" dirty="0" err="1" smtClean="0"/>
              <a:t>згадується</a:t>
            </a:r>
            <a:r>
              <a:rPr lang="ru-RU" sz="4000" dirty="0" smtClean="0"/>
              <a:t> в </a:t>
            </a:r>
            <a:r>
              <a:rPr lang="ru-RU" sz="4000" dirty="0" err="1" smtClean="0"/>
              <a:t>рукописах</a:t>
            </a:r>
            <a:r>
              <a:rPr lang="ru-RU" sz="4000" dirty="0" smtClean="0"/>
              <a:t> </a:t>
            </a:r>
            <a:r>
              <a:rPr lang="en-US" sz="4000" dirty="0" smtClean="0"/>
              <a:t>IX </a:t>
            </a:r>
            <a:r>
              <a:rPr lang="ru-RU" sz="4000" dirty="0" smtClean="0"/>
              <a:t>ст. </a:t>
            </a:r>
            <a:r>
              <a:rPr lang="ru-RU" sz="4000" dirty="0" err="1" smtClean="0"/>
              <a:t>Розташований</a:t>
            </a:r>
            <a:r>
              <a:rPr lang="ru-RU" sz="4000" dirty="0" smtClean="0"/>
              <a:t> на берегах </a:t>
            </a:r>
            <a:r>
              <a:rPr lang="ru-RU" sz="4000" dirty="0" err="1" smtClean="0"/>
              <a:t>ріки</a:t>
            </a:r>
            <a:r>
              <a:rPr lang="ru-RU" sz="4000" dirty="0" smtClean="0"/>
              <a:t> </a:t>
            </a:r>
            <a:r>
              <a:rPr lang="ru-RU" sz="4000" dirty="0" err="1" smtClean="0"/>
              <a:t>Дніпро</a:t>
            </a:r>
            <a:r>
              <a:rPr lang="ru-RU" sz="4000" dirty="0" smtClean="0"/>
              <a:t>, </a:t>
            </a:r>
            <a:r>
              <a:rPr lang="ru-RU" sz="4000" dirty="0" err="1" smtClean="0"/>
              <a:t>нижче</a:t>
            </a:r>
            <a:r>
              <a:rPr lang="ru-RU" sz="4000" dirty="0" smtClean="0"/>
              <a:t> гирла </a:t>
            </a:r>
            <a:r>
              <a:rPr lang="ru-RU" sz="4000" dirty="0" err="1" smtClean="0"/>
              <a:t>ріки</a:t>
            </a:r>
            <a:r>
              <a:rPr lang="ru-RU" sz="4000" dirty="0" smtClean="0"/>
              <a:t> Десна.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890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61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7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2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 descr="C:\Users\Администратор\Downloads\948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399136" cy="372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ownloads\rodina_kyiv7_thum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8625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8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dirty="0" smtClean="0"/>
              <a:t>Київ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39552" y="1772816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Населення</a:t>
            </a:r>
            <a:r>
              <a:rPr lang="ru-RU" sz="4000" dirty="0" smtClean="0"/>
              <a:t>: 2 </a:t>
            </a:r>
            <a:r>
              <a:rPr lang="ru-RU" sz="4000" dirty="0" err="1" smtClean="0"/>
              <a:t>мільйони</a:t>
            </a:r>
            <a:r>
              <a:rPr lang="ru-RU" sz="4000" dirty="0" smtClean="0"/>
              <a:t> 860 </a:t>
            </a:r>
            <a:r>
              <a:rPr lang="ru-RU" sz="4000" dirty="0" err="1" smtClean="0"/>
              <a:t>тисяч</a:t>
            </a:r>
            <a:r>
              <a:rPr lang="ru-RU" sz="4000" dirty="0" smtClean="0"/>
              <a:t> </a:t>
            </a:r>
            <a:r>
              <a:rPr lang="ru-RU" sz="4000" dirty="0" err="1" smtClean="0"/>
              <a:t>мешканців</a:t>
            </a:r>
            <a:r>
              <a:rPr lang="ru-RU" sz="4000" dirty="0" smtClean="0"/>
              <a:t>. </a:t>
            </a:r>
            <a:r>
              <a:rPr lang="ru-RU" sz="4000" dirty="0" err="1" smtClean="0"/>
              <a:t>Найвизначніший</a:t>
            </a:r>
            <a:r>
              <a:rPr lang="ru-RU" sz="4000" dirty="0" smtClean="0"/>
              <a:t> </a:t>
            </a:r>
            <a:r>
              <a:rPr lang="ru-RU" sz="4000" dirty="0" err="1" smtClean="0"/>
              <a:t>культурний</a:t>
            </a:r>
            <a:r>
              <a:rPr lang="ru-RU" sz="4000" dirty="0" smtClean="0"/>
              <a:t>, </a:t>
            </a:r>
            <a:r>
              <a:rPr lang="ru-RU" sz="4000" dirty="0" err="1" smtClean="0"/>
              <a:t>науковий</a:t>
            </a:r>
            <a:r>
              <a:rPr lang="ru-RU" sz="4000" dirty="0" smtClean="0"/>
              <a:t>, </a:t>
            </a:r>
            <a:r>
              <a:rPr lang="ru-RU" sz="4000" dirty="0" err="1" smtClean="0"/>
              <a:t>промисловий</a:t>
            </a:r>
            <a:r>
              <a:rPr lang="ru-RU" sz="4000" dirty="0" smtClean="0"/>
              <a:t> центр. В </a:t>
            </a:r>
            <a:r>
              <a:rPr lang="ru-RU" sz="4000" dirty="0" err="1" smtClean="0"/>
              <a:t>Києві</a:t>
            </a:r>
            <a:r>
              <a:rPr lang="ru-RU" sz="4000" dirty="0" smtClean="0"/>
              <a:t> добре </a:t>
            </a:r>
            <a:r>
              <a:rPr lang="ru-RU" sz="4000" dirty="0" err="1" smtClean="0"/>
              <a:t>розвинуті</a:t>
            </a:r>
            <a:r>
              <a:rPr lang="ru-RU" sz="4000" dirty="0" smtClean="0"/>
              <a:t> </a:t>
            </a:r>
            <a:r>
              <a:rPr lang="ru-RU" sz="4000" dirty="0" err="1" smtClean="0"/>
              <a:t>машинобудування</a:t>
            </a:r>
            <a:r>
              <a:rPr lang="ru-RU" sz="4000" dirty="0" smtClean="0"/>
              <a:t>, </a:t>
            </a:r>
            <a:r>
              <a:rPr lang="ru-RU" sz="4000" dirty="0" err="1" smtClean="0"/>
              <a:t>хімічна</a:t>
            </a:r>
            <a:r>
              <a:rPr lang="ru-RU" sz="4000" dirty="0" smtClean="0"/>
              <a:t>, </a:t>
            </a:r>
            <a:r>
              <a:rPr lang="ru-RU" sz="4000" dirty="0" err="1" smtClean="0"/>
              <a:t>хіміко-фармацевтична</a:t>
            </a:r>
            <a:r>
              <a:rPr lang="ru-RU" sz="4000" dirty="0" smtClean="0"/>
              <a:t>, </a:t>
            </a:r>
            <a:r>
              <a:rPr lang="ru-RU" sz="4000" dirty="0" err="1" smtClean="0"/>
              <a:t>нафтохімічна</a:t>
            </a:r>
            <a:r>
              <a:rPr lang="ru-RU" sz="4000" dirty="0" smtClean="0"/>
              <a:t>, </a:t>
            </a:r>
            <a:r>
              <a:rPr lang="ru-RU" sz="4000" dirty="0" err="1" smtClean="0"/>
              <a:t>поліграфічна</a:t>
            </a:r>
            <a:r>
              <a:rPr lang="ru-RU" sz="4000" dirty="0" smtClean="0"/>
              <a:t> </a:t>
            </a:r>
            <a:r>
              <a:rPr lang="ru-RU" sz="4000" dirty="0" err="1" smtClean="0"/>
              <a:t>галузі</a:t>
            </a:r>
            <a:r>
              <a:rPr lang="ru-RU" sz="4000" dirty="0" smtClean="0"/>
              <a:t>, а </a:t>
            </a:r>
            <a:r>
              <a:rPr lang="ru-RU" sz="4000" dirty="0" err="1" smtClean="0"/>
              <a:t>також</a:t>
            </a:r>
            <a:r>
              <a:rPr lang="ru-RU" sz="4000" dirty="0" smtClean="0"/>
              <a:t> легка </a:t>
            </a:r>
            <a:r>
              <a:rPr lang="ru-RU" sz="4000" dirty="0" err="1" smtClean="0"/>
              <a:t>промисловість</a:t>
            </a:r>
            <a:r>
              <a:rPr lang="ru-RU" sz="4000" dirty="0" smtClean="0"/>
              <a:t>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581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dirty="0" smtClean="0"/>
              <a:t>Київ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39552" y="1951672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Одним з </a:t>
            </a:r>
            <a:r>
              <a:rPr lang="ru-RU" sz="4000" dirty="0" err="1" smtClean="0"/>
              <a:t>найбільш</a:t>
            </a:r>
            <a:r>
              <a:rPr lang="ru-RU" sz="4000" dirty="0" smtClean="0"/>
              <a:t> </a:t>
            </a:r>
            <a:r>
              <a:rPr lang="ru-RU" sz="4000" dirty="0" err="1" smtClean="0"/>
              <a:t>відомих</a:t>
            </a:r>
            <a:r>
              <a:rPr lang="ru-RU" sz="4000" dirty="0" smtClean="0"/>
              <a:t> </a:t>
            </a:r>
            <a:r>
              <a:rPr lang="ru-RU" sz="4000" dirty="0" err="1" smtClean="0"/>
              <a:t>промислових</a:t>
            </a:r>
            <a:r>
              <a:rPr lang="ru-RU" sz="4000" dirty="0" smtClean="0"/>
              <a:t> </a:t>
            </a:r>
            <a:r>
              <a:rPr lang="ru-RU" sz="4000" dirty="0" err="1" smtClean="0"/>
              <a:t>підприємств</a:t>
            </a:r>
            <a:r>
              <a:rPr lang="ru-RU" sz="4000" dirty="0" smtClean="0"/>
              <a:t> є завод Арсенал. В </a:t>
            </a:r>
            <a:r>
              <a:rPr lang="ru-RU" sz="4000" dirty="0" err="1" smtClean="0"/>
              <a:t>місті</a:t>
            </a:r>
            <a:r>
              <a:rPr lang="ru-RU" sz="4000" dirty="0" smtClean="0"/>
              <a:t> є </a:t>
            </a:r>
            <a:r>
              <a:rPr lang="ru-RU" sz="4000" dirty="0" err="1" smtClean="0"/>
              <a:t>метрополітен</a:t>
            </a:r>
            <a:r>
              <a:rPr lang="ru-RU" sz="4000" dirty="0" smtClean="0"/>
              <a:t>. </a:t>
            </a:r>
            <a:r>
              <a:rPr lang="ru-RU" sz="4000" dirty="0" err="1" smtClean="0"/>
              <a:t>Університет</a:t>
            </a:r>
            <a:r>
              <a:rPr lang="ru-RU" sz="4000" dirty="0" smtClean="0"/>
              <a:t>, </a:t>
            </a:r>
            <a:r>
              <a:rPr lang="ru-RU" sz="4000" dirty="0" err="1" smtClean="0"/>
              <a:t>багато</a:t>
            </a:r>
            <a:r>
              <a:rPr lang="ru-RU" sz="4000" dirty="0" smtClean="0"/>
              <a:t> </a:t>
            </a:r>
            <a:r>
              <a:rPr lang="ru-RU" sz="4000" dirty="0" err="1" smtClean="0"/>
              <a:t>інститутів</a:t>
            </a:r>
            <a:r>
              <a:rPr lang="ru-RU" sz="4000" dirty="0" smtClean="0"/>
              <a:t> і</a:t>
            </a:r>
            <a:r>
              <a:rPr lang="ru-RU" sz="4000" baseline="0" dirty="0" smtClean="0"/>
              <a:t> </a:t>
            </a:r>
            <a:r>
              <a:rPr lang="ru-RU" sz="4000" dirty="0" err="1" smtClean="0"/>
              <a:t>Академія</a:t>
            </a:r>
            <a:r>
              <a:rPr lang="ru-RU" sz="4000" dirty="0" smtClean="0"/>
              <a:t> наук </a:t>
            </a:r>
            <a:r>
              <a:rPr lang="ru-RU" sz="4000" dirty="0" err="1" smtClean="0"/>
              <a:t>України</a:t>
            </a:r>
            <a:r>
              <a:rPr lang="ru-RU" sz="4000" dirty="0" smtClean="0"/>
              <a:t> </a:t>
            </a:r>
            <a:r>
              <a:rPr lang="ru-RU" sz="4000" dirty="0" err="1" smtClean="0"/>
              <a:t>також</a:t>
            </a:r>
            <a:r>
              <a:rPr lang="ru-RU" sz="4000" dirty="0" smtClean="0"/>
              <a:t> </a:t>
            </a:r>
            <a:r>
              <a:rPr lang="ru-RU" sz="4000" dirty="0" err="1" smtClean="0"/>
              <a:t>розташовані</a:t>
            </a:r>
            <a:r>
              <a:rPr lang="ru-RU" sz="4000" dirty="0" smtClean="0"/>
              <a:t> в </a:t>
            </a:r>
            <a:r>
              <a:rPr lang="ru-RU" sz="4000" dirty="0" err="1" smtClean="0"/>
              <a:t>Києві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8151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dirty="0" smtClean="0"/>
              <a:t>Київ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339752" y="1700808"/>
            <a:ext cx="4514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err="1" smtClean="0"/>
              <a:t>Відомі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університети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Києва</a:t>
            </a:r>
            <a:r>
              <a:rPr lang="ru-RU" sz="2800" i="1" dirty="0" smtClean="0"/>
              <a:t> </a:t>
            </a:r>
            <a:endParaRPr lang="ru-RU" sz="2800" i="1" dirty="0"/>
          </a:p>
        </p:txBody>
      </p:sp>
      <p:pic>
        <p:nvPicPr>
          <p:cNvPr id="3074" name="Picture 2" descr="C:\Users\Администратор\Downloads\imag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76" y="4709954"/>
            <a:ext cx="2880320" cy="21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ownloads\00000238_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5" y="2224028"/>
            <a:ext cx="3588905" cy="238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ownloads\383944787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7012"/>
            <a:ext cx="3343406" cy="25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истратор\Downloads\8987310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42" y="4817866"/>
            <a:ext cx="3647889" cy="204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0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dirty="0" smtClean="0"/>
              <a:t>Київ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39552" y="1720840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Перші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території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Києва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поселення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відносяться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давнього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кам’яного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віку</a:t>
            </a:r>
            <a:r>
              <a:rPr lang="ru-RU" sz="2800" dirty="0" smtClean="0"/>
              <a:t> (40-10 тис. р. до н. е.) – </a:t>
            </a:r>
            <a:r>
              <a:rPr lang="ru-RU" sz="2800" dirty="0" err="1" smtClean="0"/>
              <a:t>Кирилівська</a:t>
            </a:r>
            <a:r>
              <a:rPr lang="ru-RU" sz="2800" dirty="0" smtClean="0"/>
              <a:t> Стоянка. </a:t>
            </a:r>
            <a:r>
              <a:rPr lang="ru-RU" sz="2800" dirty="0" err="1" smtClean="0"/>
              <a:t>Офіційною</a:t>
            </a:r>
            <a:r>
              <a:rPr lang="ru-RU" sz="2800" dirty="0" smtClean="0"/>
              <a:t> датою </a:t>
            </a:r>
            <a:r>
              <a:rPr lang="ru-RU" sz="2800" dirty="0" err="1" smtClean="0"/>
              <a:t>народження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Києва</a:t>
            </a:r>
            <a:r>
              <a:rPr lang="ru-RU" sz="2800" dirty="0" smtClean="0"/>
              <a:t> є 482 </a:t>
            </a:r>
            <a:r>
              <a:rPr lang="ru-RU" sz="2800" dirty="0" err="1" smtClean="0"/>
              <a:t>рік</a:t>
            </a:r>
            <a:r>
              <a:rPr lang="ru-RU" sz="2800" dirty="0" smtClean="0"/>
              <a:t>. </a:t>
            </a:r>
            <a:r>
              <a:rPr lang="ru-RU" sz="2800" dirty="0" err="1" smtClean="0"/>
              <a:t>Засновником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визнається</a:t>
            </a:r>
            <a:r>
              <a:rPr lang="ru-RU" sz="2800" dirty="0" smtClean="0"/>
              <a:t> князь </a:t>
            </a:r>
            <a:r>
              <a:rPr lang="ru-RU" sz="2800" dirty="0" err="1" smtClean="0"/>
              <a:t>слов’янського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племені</a:t>
            </a:r>
            <a:r>
              <a:rPr lang="ru-RU" sz="2800" dirty="0" smtClean="0"/>
              <a:t> полян – Кий. </a:t>
            </a:r>
            <a:r>
              <a:rPr lang="ru-RU" sz="2800" dirty="0" err="1" smtClean="0"/>
              <a:t>Загальновідомою</a:t>
            </a:r>
            <a:r>
              <a:rPr lang="ru-RU" sz="2800" dirty="0" smtClean="0"/>
              <a:t> є легенда про </a:t>
            </a:r>
            <a:r>
              <a:rPr lang="ru-RU" sz="2800" dirty="0" err="1" smtClean="0"/>
              <a:t>засновників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міста</a:t>
            </a:r>
            <a:r>
              <a:rPr lang="ru-RU" sz="2800" dirty="0" smtClean="0"/>
              <a:t> </a:t>
            </a:r>
            <a:r>
              <a:rPr lang="ru-RU" sz="2800" dirty="0" err="1" smtClean="0"/>
              <a:t>братів</a:t>
            </a:r>
            <a:r>
              <a:rPr lang="ru-RU" sz="2800" dirty="0" smtClean="0"/>
              <a:t> Кия Щека і Хорива і сестру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Либідь</a:t>
            </a:r>
            <a:r>
              <a:rPr lang="ru-RU" sz="2800" dirty="0" smtClean="0"/>
              <a:t>, </a:t>
            </a:r>
            <a:r>
              <a:rPr lang="ru-RU" sz="2800" dirty="0" err="1" smtClean="0"/>
              <a:t>імена</a:t>
            </a:r>
            <a:r>
              <a:rPr lang="ru-RU" sz="2800" dirty="0" smtClean="0"/>
              <a:t>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увійшли</a:t>
            </a:r>
            <a:r>
              <a:rPr lang="ru-RU" sz="2800" dirty="0" smtClean="0"/>
              <a:t> до </a:t>
            </a:r>
            <a:r>
              <a:rPr lang="ru-RU" sz="2800" dirty="0" err="1" smtClean="0"/>
              <a:t>топонімів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міста.В</a:t>
            </a:r>
            <a:r>
              <a:rPr lang="ru-RU" sz="2800" dirty="0" smtClean="0"/>
              <a:t> </a:t>
            </a:r>
            <a:r>
              <a:rPr lang="en-US" sz="2800" dirty="0" smtClean="0"/>
              <a:t>IX </a:t>
            </a:r>
            <a:r>
              <a:rPr lang="ru-RU" sz="2800" dirty="0" smtClean="0"/>
              <a:t>ст. </a:t>
            </a:r>
            <a:r>
              <a:rPr lang="ru-RU" sz="2800" dirty="0" err="1" smtClean="0"/>
              <a:t>Київ</a:t>
            </a:r>
            <a:r>
              <a:rPr lang="ru-RU" sz="2800" dirty="0" smtClean="0"/>
              <a:t> став великим </a:t>
            </a:r>
            <a:r>
              <a:rPr lang="ru-RU" sz="2800" dirty="0" err="1" smtClean="0"/>
              <a:t>політичним</a:t>
            </a:r>
            <a:r>
              <a:rPr lang="ru-RU" sz="2800" dirty="0" smtClean="0"/>
              <a:t>, </a:t>
            </a:r>
            <a:r>
              <a:rPr lang="ru-RU" sz="2800" dirty="0" err="1" smtClean="0"/>
              <a:t>релігійним</a:t>
            </a:r>
            <a:r>
              <a:rPr lang="ru-RU" sz="2800" dirty="0" smtClean="0"/>
              <a:t> і </a:t>
            </a:r>
            <a:r>
              <a:rPr lang="ru-RU" sz="2800" dirty="0" err="1" smtClean="0"/>
              <a:t>ремісничо-торговельним</a:t>
            </a:r>
            <a:r>
              <a:rPr lang="ru-RU" sz="2800" dirty="0" smtClean="0"/>
              <a:t> центром </a:t>
            </a:r>
            <a:r>
              <a:rPr lang="ru-RU" sz="2800" dirty="0" err="1" smtClean="0"/>
              <a:t>Київської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Русі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0386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dirty="0" smtClean="0"/>
              <a:t>Київ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6381328"/>
            <a:ext cx="2895600" cy="365125"/>
          </a:xfrm>
        </p:spPr>
        <p:txBody>
          <a:bodyPr/>
          <a:lstStyle>
            <a:lvl1pPr>
              <a:defRPr sz="1600" u="sng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dirty="0" smtClean="0"/>
              <a:t>Пам’ятник засновникам Києва</a:t>
            </a:r>
            <a:endParaRPr lang="ru-RU" dirty="0"/>
          </a:p>
        </p:txBody>
      </p:sp>
      <p:pic>
        <p:nvPicPr>
          <p:cNvPr id="4098" name="Picture 2" descr="C:\Users\Администратор\Downloads\55650490_0011rb6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32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dirty="0" smtClean="0"/>
              <a:t>Київ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39552" y="1767006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 988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князь </a:t>
            </a:r>
            <a:r>
              <a:rPr lang="ru-RU" sz="2800" dirty="0" err="1" smtClean="0"/>
              <a:t>Володимир</a:t>
            </a:r>
            <a:r>
              <a:rPr lang="ru-RU" sz="2800" dirty="0" smtClean="0"/>
              <a:t> </a:t>
            </a:r>
            <a:r>
              <a:rPr lang="ru-RU" sz="2800" dirty="0" err="1" smtClean="0"/>
              <a:t>запровадив</a:t>
            </a:r>
            <a:r>
              <a:rPr lang="ru-RU" sz="2800" dirty="0" smtClean="0"/>
              <a:t> у </a:t>
            </a:r>
            <a:r>
              <a:rPr lang="ru-RU" sz="2800" dirty="0" err="1" smtClean="0"/>
              <a:t>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християнство</a:t>
            </a:r>
            <a:r>
              <a:rPr lang="ru-RU" sz="2800" dirty="0" smtClean="0"/>
              <a:t> як </a:t>
            </a:r>
            <a:r>
              <a:rPr lang="ru-RU" sz="2800" dirty="0" err="1" smtClean="0"/>
              <a:t>офіційну</a:t>
            </a:r>
            <a:r>
              <a:rPr lang="ru-RU" sz="2800" dirty="0" smtClean="0"/>
              <a:t> </a:t>
            </a:r>
            <a:r>
              <a:rPr lang="ru-RU" sz="2800" dirty="0" err="1" smtClean="0"/>
              <a:t>релігію</a:t>
            </a:r>
            <a:r>
              <a:rPr lang="ru-RU" sz="2800" dirty="0" smtClean="0"/>
              <a:t>. </a:t>
            </a:r>
            <a:r>
              <a:rPr lang="ru-RU" sz="2800" dirty="0" err="1" smtClean="0"/>
              <a:t>Найвизначнішою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спорудою</a:t>
            </a:r>
            <a:r>
              <a:rPr lang="ru-RU" sz="2800" dirty="0" smtClean="0"/>
              <a:t>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періоду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Десятинна</a:t>
            </a:r>
            <a:r>
              <a:rPr lang="ru-RU" sz="2800" dirty="0" smtClean="0"/>
              <a:t> </a:t>
            </a:r>
            <a:r>
              <a:rPr lang="ru-RU" sz="2800" dirty="0" err="1" smtClean="0"/>
              <a:t>церква</a:t>
            </a:r>
            <a:r>
              <a:rPr lang="ru-RU" sz="2800" dirty="0" smtClean="0"/>
              <a:t> 989-96 </a:t>
            </a:r>
            <a:r>
              <a:rPr lang="ru-RU" sz="2800" dirty="0" err="1" smtClean="0"/>
              <a:t>рр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5122" name="Picture 2" descr="C:\Users\Администратор\Downloads\cb6344f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4464496" cy="357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83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72F50-DD16-4C3E-A623-D42704E9B9F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332C0-A3C4-4B1C-B4CB-765049274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0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5" r:id="rId3"/>
    <p:sldLayoutId id="2147483666" r:id="rId4"/>
    <p:sldLayoutId id="2147483663" r:id="rId5"/>
    <p:sldLayoutId id="2147483662" r:id="rId6"/>
    <p:sldLayoutId id="2147483661" r:id="rId7"/>
    <p:sldLayoutId id="2147483660" r:id="rId8"/>
    <p:sldLayoutId id="2147483675" r:id="rId9"/>
    <p:sldLayoutId id="2147483676" r:id="rId10"/>
    <p:sldLayoutId id="2147483674" r:id="rId11"/>
    <p:sldLayoutId id="2147483673" r:id="rId12"/>
    <p:sldLayoutId id="2147483678" r:id="rId13"/>
    <p:sldLayoutId id="2147483672" r:id="rId14"/>
    <p:sldLayoutId id="2147483677" r:id="rId15"/>
    <p:sldLayoutId id="2147483671" r:id="rId16"/>
    <p:sldLayoutId id="2147483667" r:id="rId17"/>
    <p:sldLayoutId id="2147483668" r:id="rId18"/>
    <p:sldLayoutId id="2147483656" r:id="rId19"/>
    <p:sldLayoutId id="2147483657" r:id="rId20"/>
    <p:sldLayoutId id="2147483658" r:id="rId21"/>
    <p:sldLayoutId id="2147483659" r:id="rId2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uk-UA" dirty="0" err="1" smtClean="0"/>
              <a:t>иїв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Як тебе не любити,</a:t>
            </a:r>
          </a:p>
          <a:p>
            <a:r>
              <a:rPr lang="uk-UA" dirty="0" smtClean="0"/>
              <a:t>Києве мій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7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Київ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0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Київ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3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Київ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3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Київ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2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Київ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1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Київ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Київ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Київ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2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Київ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0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4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Київ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2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Київ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Київ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6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Київ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3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Київ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1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Київ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24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Київ</vt:lpstr>
      <vt:lpstr>Київ</vt:lpstr>
      <vt:lpstr>Презентация PowerPoint</vt:lpstr>
      <vt:lpstr>Київ</vt:lpstr>
      <vt:lpstr>Київ</vt:lpstr>
      <vt:lpstr>Київ</vt:lpstr>
      <vt:lpstr>Київ</vt:lpstr>
      <vt:lpstr>Київ</vt:lpstr>
      <vt:lpstr>Київ</vt:lpstr>
      <vt:lpstr>Київ</vt:lpstr>
      <vt:lpstr>Київ</vt:lpstr>
      <vt:lpstr>Київ</vt:lpstr>
      <vt:lpstr>Київ</vt:lpstr>
      <vt:lpstr>Київ</vt:lpstr>
      <vt:lpstr>Київ</vt:lpstr>
      <vt:lpstr>Київ</vt:lpstr>
      <vt:lpstr>Київ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Київ</dc:title>
  <dc:creator>XTreme.ws</dc:creator>
  <cp:lastModifiedBy>XTreme.ws</cp:lastModifiedBy>
  <cp:revision>10</cp:revision>
  <dcterms:created xsi:type="dcterms:W3CDTF">2014-12-08T18:28:13Z</dcterms:created>
  <dcterms:modified xsi:type="dcterms:W3CDTF">2014-12-08T21:12:21Z</dcterms:modified>
</cp:coreProperties>
</file>