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71" d="100"/>
          <a:sy n="71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spd="slow">
    <p:push dir="u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-exam.ru/konkursy-sochinenii/4-i-konkurs/zdorovyi-obraz-zhizni-3642-3697.html#ixzz3EXGE3Mj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-exam.ru/konkursy-sochinenii/3-i-konkurs/sochinenie-0804-b-problema-ozhirenija.html#ixzz3EXUo4u9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-exam.ru/konkursy-sochinenii/4-i-konkurs/zdorovyi-obraz-zhizni-3642-3697.html#ixzz3EXcVlgBp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8458200" cy="2143116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Healthy  lifestyle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71810"/>
            <a:ext cx="3429024" cy="3622171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71744"/>
            <a:ext cx="4929222" cy="2428892"/>
          </a:xfrm>
          <a:prstGeom prst="rect">
            <a:avLst/>
          </a:prstGeom>
        </p:spPr>
      </p:pic>
      <p:pic>
        <p:nvPicPr>
          <p:cNvPr id="11" name="Рисунок 10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143512"/>
            <a:ext cx="5000660" cy="15001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dirty="0" smtClean="0"/>
              <a:t>           Make Your Choice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6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4143380"/>
            <a:ext cx="1785950" cy="2536834"/>
          </a:xfrm>
        </p:spPr>
      </p:pic>
      <p:pic>
        <p:nvPicPr>
          <p:cNvPr id="5" name="Рисунок 4" descr="1233807891_lu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14488"/>
            <a:ext cx="3786213" cy="2268419"/>
          </a:xfrm>
          <a:prstGeom prst="rect">
            <a:avLst/>
          </a:prstGeom>
        </p:spPr>
      </p:pic>
      <p:pic>
        <p:nvPicPr>
          <p:cNvPr id="6" name="Рисунок 5" descr="f_4cac761d523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143380"/>
            <a:ext cx="2071702" cy="2500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350043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or</a:t>
            </a:r>
            <a:endParaRPr lang="ru-RU" sz="4400" dirty="0"/>
          </a:p>
        </p:txBody>
      </p:sp>
      <p:pic>
        <p:nvPicPr>
          <p:cNvPr id="8" name="Рисунок 7" descr="3-33675_2_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714488"/>
            <a:ext cx="3786174" cy="2286016"/>
          </a:xfrm>
          <a:prstGeom prst="rect">
            <a:avLst/>
          </a:prstGeom>
        </p:spPr>
      </p:pic>
      <p:pic>
        <p:nvPicPr>
          <p:cNvPr id="9" name="Рисунок 8" descr="healthy-lifestyle-sport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4214818"/>
            <a:ext cx="1357322" cy="2428892"/>
          </a:xfrm>
          <a:prstGeom prst="rect">
            <a:avLst/>
          </a:prstGeom>
        </p:spPr>
      </p:pic>
      <p:pic>
        <p:nvPicPr>
          <p:cNvPr id="10" name="Рисунок 9" descr="zdorove-i-zdorovyj-obraz-zhizni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214818"/>
            <a:ext cx="2428892" cy="2441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Thank you for your attention!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64" r="100000">
                        <a14:foregroundMark x1="16364" y1="72926" x2="16364" y2="72926"/>
                        <a14:foregroundMark x1="26364" y1="69432" x2="26364" y2="69432"/>
                        <a14:foregroundMark x1="87727" y1="53712" x2="87727" y2="53712"/>
                        <a14:foregroundMark x1="76364" y1="48908" x2="76364" y2="48908"/>
                        <a14:backgroundMark x1="16818" y1="82096" x2="16818" y2="82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3888432" cy="2964457"/>
          </a:xfrm>
        </p:spPr>
      </p:pic>
    </p:spTree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health of a person is the main value in the life. A healthy way of life is very fashionable nowadays. But it is not only popular; it is also useful for our organism!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http://english-exam.ru/konkursy-sochinenii/4-i-konkurs/zdorovyi-obraz-zhizni-3642-3697.html#ixzz3EXGE3Mjb</a:t>
            </a:r>
            <a:endParaRPr lang="ru-RU" dirty="0"/>
          </a:p>
        </p:txBody>
      </p:sp>
      <p:pic>
        <p:nvPicPr>
          <p:cNvPr id="6" name="Рисунок 5" descr="keep-calm-and-live-a-healthy-lifestyl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62" y="2619345"/>
            <a:ext cx="3551490" cy="4143405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928934"/>
            <a:ext cx="3500462" cy="34290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It is important to avoid bad habits</a:t>
            </a:r>
            <a:r>
              <a:rPr lang="ru-RU" sz="4000" dirty="0" smtClean="0"/>
              <a:t>:</a:t>
            </a:r>
            <a:r>
              <a:rPr lang="en-US" dirty="0" smtClean="0"/>
              <a:t> </a:t>
            </a:r>
            <a:endParaRPr lang="ru-RU" sz="4000" dirty="0"/>
          </a:p>
        </p:txBody>
      </p:sp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929198"/>
            <a:ext cx="5000660" cy="1600200"/>
          </a:xfrm>
          <a:prstGeom prst="rect">
            <a:avLst/>
          </a:prstGeom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928802"/>
            <a:ext cx="3429024" cy="1857388"/>
          </a:xfrm>
          <a:prstGeom prst="rect">
            <a:avLst/>
          </a:prstGeom>
        </p:spPr>
      </p:pic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57364"/>
            <a:ext cx="3786214" cy="278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121442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r>
              <a:rPr lang="en-US" sz="3200" dirty="0" err="1" smtClean="0"/>
              <a:t>lcohol</a:t>
            </a:r>
            <a:r>
              <a:rPr lang="en-US" sz="3200" dirty="0" smtClean="0"/>
              <a:t> misuse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14298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Drug abuse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21481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Smoking</a:t>
            </a:r>
            <a:endParaRPr lang="ru-RU" sz="32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live in the era of fast food culture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images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071942"/>
            <a:ext cx="3786214" cy="2428892"/>
          </a:xfr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928802"/>
            <a:ext cx="3357586" cy="4429156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928802"/>
            <a:ext cx="4572032" cy="20002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715404" cy="6429396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Nowadays people often face the problem of obesity</a:t>
            </a:r>
            <a:r>
              <a:rPr lang="ru-RU" sz="4600" dirty="0" smtClean="0"/>
              <a:t>.</a:t>
            </a:r>
            <a:r>
              <a:rPr lang="en-US" sz="4600" dirty="0" smtClean="0"/>
              <a:t> This problem has already captured many countries</a:t>
            </a:r>
            <a:r>
              <a:rPr lang="ru-RU" sz="4600" dirty="0" smtClean="0"/>
              <a:t>.</a:t>
            </a:r>
          </a:p>
          <a:p>
            <a:endParaRPr lang="ru-RU" sz="4600" dirty="0" smtClean="0"/>
          </a:p>
          <a:p>
            <a:r>
              <a:rPr lang="ru-RU" sz="4600" dirty="0" smtClean="0"/>
              <a:t>1.</a:t>
            </a:r>
            <a:r>
              <a:rPr lang="en-US" sz="4600" dirty="0" smtClean="0"/>
              <a:t>Mexico</a:t>
            </a:r>
            <a:r>
              <a:rPr lang="ru-RU" sz="4600" dirty="0" smtClean="0"/>
              <a:t> - 32,8%</a:t>
            </a:r>
          </a:p>
          <a:p>
            <a:endParaRPr lang="ru-RU" sz="4600" dirty="0" smtClean="0"/>
          </a:p>
          <a:p>
            <a:r>
              <a:rPr lang="ru-RU" sz="4600" dirty="0" smtClean="0"/>
              <a:t>2.</a:t>
            </a:r>
            <a:r>
              <a:rPr lang="en-US" sz="4600" dirty="0" smtClean="0"/>
              <a:t>USA – 31</a:t>
            </a:r>
            <a:r>
              <a:rPr lang="ru-RU" sz="4600" dirty="0" smtClean="0"/>
              <a:t>,8 %</a:t>
            </a:r>
          </a:p>
          <a:p>
            <a:endParaRPr lang="ru-RU" sz="4600" dirty="0" smtClean="0"/>
          </a:p>
          <a:p>
            <a:r>
              <a:rPr lang="ru-RU" sz="4600" dirty="0" smtClean="0"/>
              <a:t>3.</a:t>
            </a:r>
            <a:r>
              <a:rPr lang="en-US" sz="4600" dirty="0" smtClean="0"/>
              <a:t> Syria</a:t>
            </a:r>
            <a:r>
              <a:rPr lang="ru-RU" sz="4600" dirty="0" smtClean="0"/>
              <a:t> – 31,6%</a:t>
            </a:r>
          </a:p>
          <a:p>
            <a:endParaRPr lang="ru-RU" sz="4600" dirty="0" smtClean="0"/>
          </a:p>
          <a:p>
            <a:r>
              <a:rPr lang="ru-RU" sz="4600" dirty="0" smtClean="0"/>
              <a:t>4.</a:t>
            </a:r>
            <a:r>
              <a:rPr lang="en-US" sz="4600" dirty="0" smtClean="0"/>
              <a:t> Venezuela and Libya</a:t>
            </a:r>
            <a:r>
              <a:rPr lang="ru-RU" sz="4600" dirty="0" smtClean="0"/>
              <a:t> – 30,8%</a:t>
            </a:r>
          </a:p>
          <a:p>
            <a:endParaRPr lang="ru-RU" sz="4600" dirty="0" smtClean="0"/>
          </a:p>
          <a:p>
            <a:r>
              <a:rPr lang="en-US" sz="4600" dirty="0" smtClean="0"/>
              <a:t>5 </a:t>
            </a:r>
            <a:r>
              <a:rPr lang="ru-RU" sz="4600" dirty="0" smtClean="0"/>
              <a:t>.</a:t>
            </a:r>
            <a:r>
              <a:rPr lang="en-US" sz="4600" dirty="0" smtClean="0"/>
              <a:t>Trinidad and Tobago - 30%</a:t>
            </a:r>
            <a:br>
              <a:rPr lang="en-US" sz="4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http://english-exam.ru/konkursy-sochinenii/3-i-konkurs/sochinenie-0804-b-problema-ozhirenija.html#ixzz3EXUo4u9L</a:t>
            </a:r>
            <a:endParaRPr lang="ru-RU" dirty="0"/>
          </a:p>
        </p:txBody>
      </p:sp>
      <p:pic>
        <p:nvPicPr>
          <p:cNvPr id="6" name="Рисунок 5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571612"/>
            <a:ext cx="4214842" cy="27860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325112"/>
          </a:xfrm>
        </p:spPr>
        <p:txBody>
          <a:bodyPr/>
          <a:lstStyle/>
          <a:p>
            <a:r>
              <a:rPr lang="en-US" sz="4000" dirty="0" smtClean="0"/>
              <a:t>Bad habits and a healthy lifestyle are incompatible.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http://english-exam.ru/konkursy-sochinenii/4-i-konkurs/zdorovyi-obraz-zhizni-3642-3697.html#ixzz3EXcVlgBp</a:t>
            </a:r>
            <a:endParaRPr lang="ru-RU" dirty="0"/>
          </a:p>
        </p:txBody>
      </p:sp>
      <p:pic>
        <p:nvPicPr>
          <p:cNvPr id="4" name="Рисунок 3" descr="a6JNjkC7xQ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928802"/>
            <a:ext cx="3405198" cy="2071702"/>
          </a:xfrm>
          <a:prstGeom prst="rect">
            <a:avLst/>
          </a:prstGeom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071942"/>
            <a:ext cx="3429009" cy="2357439"/>
          </a:xfrm>
          <a:prstGeom prst="rect">
            <a:avLst/>
          </a:prstGeom>
        </p:spPr>
      </p:pic>
      <p:pic>
        <p:nvPicPr>
          <p:cNvPr id="6" name="Рисунок 5" descr="images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928803"/>
            <a:ext cx="3143272" cy="2143140"/>
          </a:xfrm>
          <a:prstGeom prst="rect">
            <a:avLst/>
          </a:prstGeom>
        </p:spPr>
      </p:pic>
      <p:pic>
        <p:nvPicPr>
          <p:cNvPr id="7" name="Рисунок 6" descr="wmdrug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214818"/>
            <a:ext cx="3214710" cy="23145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1428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How can we lead a healthy way of life?</a:t>
            </a:r>
            <a:endParaRPr lang="ru-RU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71448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Healthy Food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64305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Sport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28625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Walks on fresh air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471488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28625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Sound sleep</a:t>
            </a:r>
            <a:endParaRPr lang="ru-RU" sz="2400" dirty="0"/>
          </a:p>
        </p:txBody>
      </p:sp>
      <p:pic>
        <p:nvPicPr>
          <p:cNvPr id="16" name="Рисунок 1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14554"/>
            <a:ext cx="2857520" cy="1785949"/>
          </a:xfrm>
          <a:prstGeom prst="rect">
            <a:avLst/>
          </a:prstGeom>
        </p:spPr>
      </p:pic>
      <p:pic>
        <p:nvPicPr>
          <p:cNvPr id="17" name="Рисунок 16" descr="images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85992"/>
            <a:ext cx="3352805" cy="1714512"/>
          </a:xfrm>
          <a:prstGeom prst="rect">
            <a:avLst/>
          </a:prstGeom>
        </p:spPr>
      </p:pic>
      <p:pic>
        <p:nvPicPr>
          <p:cNvPr id="18" name="Рисунок 17" descr="3dfd55694cca4d31b217078b7dc74b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786322"/>
            <a:ext cx="3643338" cy="1785950"/>
          </a:xfrm>
          <a:prstGeom prst="rect">
            <a:avLst/>
          </a:prstGeom>
        </p:spPr>
      </p:pic>
      <p:pic>
        <p:nvPicPr>
          <p:cNvPr id="19" name="Рисунок 18" descr="6875fd4358dc2f68d1c514efd85c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4786322"/>
            <a:ext cx="2952744" cy="1785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Steps to a healthy lifestyle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sz="3600" dirty="0" smtClean="0"/>
              <a:t>. Get active for an hour or more each day.</a:t>
            </a:r>
          </a:p>
          <a:p>
            <a:r>
              <a:rPr lang="en-US" sz="3600" dirty="0" smtClean="0"/>
              <a:t>2.Choose water as a drink.</a:t>
            </a:r>
          </a:p>
          <a:p>
            <a:r>
              <a:rPr lang="en-US" sz="3600" dirty="0" smtClean="0"/>
              <a:t>3.Eat more fruit and vegetables.</a:t>
            </a:r>
          </a:p>
          <a:p>
            <a:r>
              <a:rPr lang="en-US" sz="3600" dirty="0" smtClean="0"/>
              <a:t>4.Turn off the TV or computer and get active.</a:t>
            </a:r>
          </a:p>
          <a:p>
            <a:r>
              <a:rPr lang="en-US" sz="3600" dirty="0" smtClean="0"/>
              <a:t>5. Eat fever and select healthier alternatives</a:t>
            </a:r>
            <a:endParaRPr lang="ru-RU" sz="3600" dirty="0"/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ake Health Last. What will your last 10 years look like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5980.219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48680"/>
            <a:ext cx="8449520" cy="5832648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3631475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25">
      <a:dk1>
        <a:srgbClr val="00B0F0"/>
      </a:dk1>
      <a:lt1>
        <a:srgbClr val="FFFF00"/>
      </a:lt1>
      <a:dk2>
        <a:srgbClr val="00B0F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FFFF00"/>
      </a:hlink>
      <a:folHlink>
        <a:srgbClr val="FFFF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203</Words>
  <Application>Microsoft Office PowerPoint</Application>
  <PresentationFormat>Экран (4:3)</PresentationFormat>
  <Paragraphs>33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Healthy  lifestyle</vt:lpstr>
      <vt:lpstr>Презентация PowerPoint</vt:lpstr>
      <vt:lpstr>Презентация PowerPoint</vt:lpstr>
      <vt:lpstr>We live in the era of fast food culture:</vt:lpstr>
      <vt:lpstr>Презентация PowerPoint</vt:lpstr>
      <vt:lpstr>Презентация PowerPoint</vt:lpstr>
      <vt:lpstr>Презентация PowerPoint</vt:lpstr>
      <vt:lpstr>Steps to a healthy lifestyle:</vt:lpstr>
      <vt:lpstr>Презентация PowerPoint</vt:lpstr>
      <vt:lpstr>           Make Your Choice:</vt:lpstr>
      <vt:lpstr>    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37</cp:revision>
  <dcterms:created xsi:type="dcterms:W3CDTF">2014-09-27T15:22:34Z</dcterms:created>
  <dcterms:modified xsi:type="dcterms:W3CDTF">2014-10-31T21:55:48Z</dcterms:modified>
</cp:coreProperties>
</file>