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2" r:id="rId4"/>
    <p:sldId id="273" r:id="rId5"/>
    <p:sldId id="268" r:id="rId6"/>
    <p:sldId id="269" r:id="rId7"/>
    <p:sldId id="270" r:id="rId8"/>
    <p:sldId id="262" r:id="rId9"/>
    <p:sldId id="263" r:id="rId10"/>
    <p:sldId id="259" r:id="rId11"/>
    <p:sldId id="260" r:id="rId12"/>
    <p:sldId id="264" r:id="rId13"/>
    <p:sldId id="265" r:id="rId14"/>
    <p:sldId id="266" r:id="rId15"/>
    <p:sldId id="267" r:id="rId16"/>
    <p:sldId id="274" r:id="rId17"/>
    <p:sldId id="275" r:id="rId18"/>
    <p:sldId id="261" r:id="rId19"/>
    <p:sldId id="258" r:id="rId20"/>
    <p:sldId id="276" r:id="rId21"/>
    <p:sldId id="277" r:id="rId22"/>
    <p:sldId id="257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8150" autoAdjust="0"/>
    <p:restoredTop sz="94660"/>
  </p:normalViewPr>
  <p:slideViewPr>
    <p:cSldViewPr>
      <p:cViewPr varScale="1">
        <p:scale>
          <a:sx n="83" d="100"/>
          <a:sy n="83" d="100"/>
        </p:scale>
        <p:origin x="-36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C76F-9032-4880-A2F0-AE300E70D96E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0DA1-92E5-4C33-8A37-506C2F6971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C76F-9032-4880-A2F0-AE300E70D96E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0DA1-92E5-4C33-8A37-506C2F6971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C76F-9032-4880-A2F0-AE300E70D96E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0DA1-92E5-4C33-8A37-506C2F6971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C76F-9032-4880-A2F0-AE300E70D96E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0DA1-92E5-4C33-8A37-506C2F6971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C76F-9032-4880-A2F0-AE300E70D96E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0DA1-92E5-4C33-8A37-506C2F6971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C76F-9032-4880-A2F0-AE300E70D96E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0DA1-92E5-4C33-8A37-506C2F6971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C76F-9032-4880-A2F0-AE300E70D96E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0DA1-92E5-4C33-8A37-506C2F6971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C76F-9032-4880-A2F0-AE300E70D96E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0DA1-92E5-4C33-8A37-506C2F6971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C76F-9032-4880-A2F0-AE300E70D96E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0DA1-92E5-4C33-8A37-506C2F6971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C76F-9032-4880-A2F0-AE300E70D96E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0DA1-92E5-4C33-8A37-506C2F6971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DC76F-9032-4880-A2F0-AE300E70D96E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80DA1-92E5-4C33-8A37-506C2F69715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DC76F-9032-4880-A2F0-AE300E70D96E}" type="datetimeFigureOut">
              <a:rPr lang="ru-RU" smtClean="0"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80DA1-92E5-4C33-8A37-506C2F69715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F200"/>
            </a:gs>
            <a:gs pos="45000">
              <a:srgbClr val="FF7A00"/>
            </a:gs>
            <a:gs pos="70000">
              <a:srgbClr val="FF0300"/>
            </a:gs>
            <a:gs pos="100000">
              <a:srgbClr val="4D0808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://alt-sector.net/uploads/posts/2012-11/1353404531_hq-wallpapers_ru_music_1070_1680x10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2984"/>
            <a:ext cx="9144026" cy="571501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214546" y="142852"/>
            <a:ext cx="5280613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8800" b="1" i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Музика  в</a:t>
            </a:r>
          </a:p>
          <a:p>
            <a:pPr algn="ctr"/>
            <a:r>
              <a:rPr lang="uk-UA" sz="8800" b="1" i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uk-UA" sz="88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тилі  рок</a:t>
            </a:r>
            <a:endParaRPr lang="ru-RU" sz="8800" b="1" i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eradio.net.ua/uploads/posts/2010-11/1289925694_tarta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2394" y="1391704"/>
            <a:ext cx="9206394" cy="546629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000232" y="0"/>
            <a:ext cx="440537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9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Trebuchet MS" pitchFamily="34" charset="0"/>
              </a:rPr>
              <a:t>Тартак</a:t>
            </a:r>
            <a:endParaRPr lang="ru-RU" sz="9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Trebuchet MS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5109049" y="714356"/>
            <a:ext cx="4034951" cy="50783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Жанр   </a:t>
            </a:r>
            <a:r>
              <a:rPr lang="ru-RU" sz="2400" dirty="0" err="1" smtClean="0">
                <a:solidFill>
                  <a:schemeClr val="bg1"/>
                </a:solidFill>
              </a:rPr>
              <a:t>Альтернативний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>
                <a:solidFill>
                  <a:schemeClr val="bg1"/>
                </a:solidFill>
              </a:rPr>
              <a:t>рок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             </a:t>
            </a:r>
            <a:r>
              <a:rPr lang="ru-RU" sz="2400" dirty="0" err="1" smtClean="0">
                <a:solidFill>
                  <a:schemeClr val="bg1"/>
                </a:solidFill>
              </a:rPr>
              <a:t>реп-рок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             панк-рок</a:t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             </a:t>
            </a:r>
            <a:r>
              <a:rPr lang="ru-RU" sz="2400" dirty="0" err="1" smtClean="0">
                <a:solidFill>
                  <a:schemeClr val="bg1"/>
                </a:solidFill>
              </a:rPr>
              <a:t>реп-рок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             </a:t>
            </a:r>
            <a:r>
              <a:rPr lang="ru-RU" sz="2400" dirty="0" err="1" smtClean="0">
                <a:solidFill>
                  <a:schemeClr val="bg1"/>
                </a:solidFill>
              </a:rPr>
              <a:t>фанк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Роки    1996-досі</a:t>
            </a:r>
          </a:p>
          <a:p>
            <a:r>
              <a:rPr lang="ru-RU" sz="2400" dirty="0" err="1" smtClean="0">
                <a:solidFill>
                  <a:schemeClr val="bg1"/>
                </a:solidFill>
              </a:rPr>
              <a:t>Звідки</a:t>
            </a:r>
            <a:r>
              <a:rPr lang="ru-RU" sz="2400" dirty="0" smtClean="0">
                <a:solidFill>
                  <a:schemeClr val="bg1"/>
                </a:solidFill>
              </a:rPr>
              <a:t>  </a:t>
            </a:r>
            <a:r>
              <a:rPr lang="ru-RU" sz="2400" u="sng" dirty="0" err="1" smtClean="0">
                <a:solidFill>
                  <a:schemeClr val="bg1"/>
                </a:solidFill>
              </a:rPr>
              <a:t>Луцьк</a:t>
            </a:r>
            <a:endParaRPr lang="ru-RU" sz="2400" u="sng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Склад   </a:t>
            </a:r>
            <a:r>
              <a:rPr lang="ru-RU" sz="2400" u="sng" dirty="0" err="1" smtClean="0">
                <a:solidFill>
                  <a:schemeClr val="bg1"/>
                </a:solidFill>
              </a:rPr>
              <a:t>Сашко</a:t>
            </a:r>
            <a:r>
              <a:rPr lang="ru-RU" sz="2400" u="sng" dirty="0" smtClean="0">
                <a:solidFill>
                  <a:schemeClr val="bg1"/>
                </a:solidFill>
              </a:rPr>
              <a:t> </a:t>
            </a:r>
            <a:r>
              <a:rPr lang="ru-RU" sz="2400" u="sng" dirty="0" err="1">
                <a:solidFill>
                  <a:schemeClr val="bg1"/>
                </a:solidFill>
              </a:rPr>
              <a:t>Положинський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             </a:t>
            </a:r>
            <a:r>
              <a:rPr lang="ru-RU" sz="2400" dirty="0" err="1" smtClean="0">
                <a:solidFill>
                  <a:schemeClr val="bg1"/>
                </a:solidFill>
              </a:rPr>
              <a:t>Андрій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Благун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             </a:t>
            </a:r>
            <a:r>
              <a:rPr lang="ru-RU" sz="2400" dirty="0" err="1" smtClean="0">
                <a:solidFill>
                  <a:schemeClr val="bg1"/>
                </a:solidFill>
              </a:rPr>
              <a:t>Станіслав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Шапаренко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             </a:t>
            </a:r>
            <a:r>
              <a:rPr lang="ru-RU" sz="2400" dirty="0" err="1" smtClean="0">
                <a:solidFill>
                  <a:schemeClr val="bg1"/>
                </a:solidFill>
              </a:rPr>
              <a:t>Дмитро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Чуєв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             Антон </a:t>
            </a:r>
            <a:r>
              <a:rPr lang="ru-RU" sz="2400" dirty="0" err="1" smtClean="0">
                <a:solidFill>
                  <a:schemeClr val="bg1"/>
                </a:solidFill>
              </a:rPr>
              <a:t>Єгоров</a:t>
            </a:r>
            <a:endParaRPr lang="ru-RU" sz="2400" dirty="0" smtClean="0">
              <a:solidFill>
                <a:schemeClr val="bg1"/>
              </a:solidFill>
            </a:endParaRPr>
          </a:p>
          <a:p>
            <a:endParaRPr lang="ru-RU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7412" name="Picture 4" descr="http://topclub.ua/images/sized/images/photo_gallery_photos/resized/koncert-tartak-v-art-klube-44_0008-630x9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4552729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heavymetalrocknroll.com/images/stories/photos/vv-molod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500174"/>
            <a:ext cx="7715272" cy="523069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500166" y="285728"/>
            <a:ext cx="670138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60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Воплі</a:t>
            </a:r>
            <a:r>
              <a:rPr lang="uk-UA" sz="6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</a:t>
            </a:r>
            <a:r>
              <a:rPr lang="uk-UA" sz="60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Відоплясова</a:t>
            </a:r>
            <a:endParaRPr lang="ru-RU" sz="6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cdn4.img22.ria.ru/images/94434/13/9443413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76399"/>
            <a:ext cx="9144000" cy="51816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429124" y="142852"/>
            <a:ext cx="4476803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Жанр   Рок, </a:t>
            </a:r>
            <a:r>
              <a:rPr lang="ru-RU" sz="2800" dirty="0">
                <a:solidFill>
                  <a:schemeClr val="bg1"/>
                </a:solidFill>
              </a:rPr>
              <a:t>панк-рок</a:t>
            </a:r>
            <a:r>
              <a:rPr lang="ru-RU" sz="2800" dirty="0" smtClean="0">
                <a:solidFill>
                  <a:schemeClr val="bg1"/>
                </a:solidFill>
              </a:rPr>
              <a:t>, фолк-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             рок, </a:t>
            </a:r>
            <a:r>
              <a:rPr lang="ru-RU" sz="2800" dirty="0" err="1" smtClean="0">
                <a:solidFill>
                  <a:schemeClr val="bg1"/>
                </a:solidFill>
              </a:rPr>
              <a:t>етно-рок</a:t>
            </a:r>
            <a:r>
              <a:rPr lang="ru-RU" sz="2800" dirty="0" smtClean="0">
                <a:solidFill>
                  <a:schemeClr val="bg1"/>
                </a:solidFill>
              </a:rPr>
              <a:t>  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Роки    </a:t>
            </a:r>
            <a:r>
              <a:rPr lang="ru-RU" sz="2800" dirty="0" err="1" smtClean="0">
                <a:solidFill>
                  <a:schemeClr val="bg1"/>
                </a:solidFill>
              </a:rPr>
              <a:t>з</a:t>
            </a:r>
            <a:r>
              <a:rPr lang="ru-RU" sz="2800" dirty="0" smtClean="0">
                <a:solidFill>
                  <a:schemeClr val="bg1"/>
                </a:solidFill>
              </a:rPr>
              <a:t> 1986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Склад  Олег </a:t>
            </a:r>
            <a:r>
              <a:rPr lang="ru-RU" sz="2800" dirty="0">
                <a:solidFill>
                  <a:schemeClr val="bg1"/>
                </a:solidFill>
              </a:rPr>
              <a:t>Скрипка</a:t>
            </a: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             </a:t>
            </a:r>
            <a:r>
              <a:rPr lang="ru-RU" sz="2800" dirty="0" err="1" smtClean="0">
                <a:solidFill>
                  <a:schemeClr val="bg1"/>
                </a:solidFill>
              </a:rPr>
              <a:t>Олексій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Мельченко</a:t>
            </a: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             </a:t>
            </a:r>
            <a:r>
              <a:rPr lang="ru-RU" sz="2800" dirty="0" err="1" smtClean="0">
                <a:solidFill>
                  <a:schemeClr val="bg1"/>
                </a:solidFill>
              </a:rPr>
              <a:t>Сергій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Сахно</a:t>
            </a: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             </a:t>
            </a:r>
            <a:r>
              <a:rPr lang="ru-RU" sz="2800" dirty="0" err="1" smtClean="0">
                <a:solidFill>
                  <a:schemeClr val="bg1"/>
                </a:solidFill>
              </a:rPr>
              <a:t>Євгеній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Рогачевський</a:t>
            </a:r>
            <a:endParaRPr lang="ru-RU" sz="2800" dirty="0" smtClean="0">
              <a:solidFill>
                <a:schemeClr val="bg1"/>
              </a:solidFill>
            </a:endParaRPr>
          </a:p>
          <a:p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www.russianshanghai.com/wp-content/uploads/2013/11/1345187720_vv-photo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6287"/>
            <a:ext cx="9144000" cy="6071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ages.rrock.ru/pics/975b5e60dbadc2b93b14cd1c829ac9c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36" y="1285835"/>
            <a:ext cx="5572164" cy="5572165"/>
          </a:xfrm>
          <a:prstGeom prst="rect">
            <a:avLst/>
          </a:prstGeom>
          <a:noFill/>
        </p:spPr>
      </p:pic>
      <p:pic>
        <p:nvPicPr>
          <p:cNvPr id="23556" name="Picture 4" descr="http://4.bp.blogspot.com/-ouFSAxELBx4/UmLvwFvDe2I/AAAAAAAAE_o/UUu3TfqFKYw/s1600/untitled-5390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28"/>
            <a:ext cx="4381515" cy="6572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toloka.hurtom.com/photos/11052222570341416_f0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69281"/>
            <a:ext cx="8215370" cy="578871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143108" y="0"/>
            <a:ext cx="435164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6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Плач Єремії</a:t>
            </a:r>
            <a:endParaRPr lang="ru-RU" sz="6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toloka.hurtom.com/photos/10100716295843405_f0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162175"/>
            <a:ext cx="4762500" cy="469582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828973" y="214290"/>
            <a:ext cx="4478534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Жанр    блюз-рок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              фолк-рок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Роки </a:t>
            </a:r>
            <a:r>
              <a:rPr lang="ru-RU" sz="2800" dirty="0" err="1" smtClean="0">
                <a:solidFill>
                  <a:schemeClr val="bg1"/>
                </a:solidFill>
              </a:rPr>
              <a:t>з</a:t>
            </a:r>
            <a:r>
              <a:rPr lang="ru-RU" sz="2800" dirty="0" smtClean="0">
                <a:solidFill>
                  <a:schemeClr val="bg1"/>
                </a:solidFill>
              </a:rPr>
              <a:t>   1990</a:t>
            </a:r>
          </a:p>
          <a:p>
            <a:r>
              <a:rPr lang="ru-RU" sz="2800" dirty="0" err="1" smtClean="0">
                <a:solidFill>
                  <a:schemeClr val="bg1"/>
                </a:solidFill>
              </a:rPr>
              <a:t>Звідки</a:t>
            </a:r>
            <a:r>
              <a:rPr lang="ru-RU" sz="2800" dirty="0" smtClean="0">
                <a:solidFill>
                  <a:schemeClr val="bg1"/>
                </a:solidFill>
              </a:rPr>
              <a:t>    </a:t>
            </a:r>
            <a:r>
              <a:rPr lang="ru-RU" sz="2800" dirty="0" err="1" smtClean="0">
                <a:solidFill>
                  <a:schemeClr val="bg1"/>
                </a:solidFill>
              </a:rPr>
              <a:t>Львів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Склад    Тарас </a:t>
            </a:r>
            <a:r>
              <a:rPr lang="ru-RU" sz="2800" dirty="0" err="1" smtClean="0">
                <a:solidFill>
                  <a:schemeClr val="bg1"/>
                </a:solidFill>
              </a:rPr>
              <a:t>Чубай</a:t>
            </a: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               Всеволод </a:t>
            </a:r>
            <a:r>
              <a:rPr lang="ru-RU" sz="2800" dirty="0" err="1" smtClean="0">
                <a:solidFill>
                  <a:schemeClr val="bg1"/>
                </a:solidFill>
              </a:rPr>
              <a:t>Дячишин</a:t>
            </a: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               Юрко Дуда</a:t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              </a:t>
            </a:r>
            <a:r>
              <a:rPr lang="ru-RU" sz="2800" dirty="0" err="1" smtClean="0">
                <a:solidFill>
                  <a:schemeClr val="bg1"/>
                </a:solidFill>
              </a:rPr>
              <a:t>Андрій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 smtClean="0">
                <a:solidFill>
                  <a:schemeClr val="bg1"/>
                </a:solidFill>
              </a:rPr>
              <a:t>Надольський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music-for.net/wp-content/uploads/2013/08/kostya-suhonosov-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252496"/>
            <a:ext cx="7643866" cy="5605504"/>
          </a:xfrm>
          <a:prstGeom prst="rect">
            <a:avLst/>
          </a:prstGeom>
          <a:noFill/>
        </p:spPr>
      </p:pic>
      <p:pic>
        <p:nvPicPr>
          <p:cNvPr id="18436" name="Picture 4" descr="http://upload.wikimedia.org/wikipedia/commons/thumb/c/ce/33tmkb6.jpg/200px-33tmkb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0"/>
            <a:ext cx="3405198" cy="12769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4282" y="142852"/>
            <a:ext cx="904266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</a:rPr>
              <a:t>«</a:t>
            </a:r>
            <a:r>
              <a:rPr lang="ru-RU" sz="2800" b="1" dirty="0" err="1">
                <a:solidFill>
                  <a:schemeClr val="bg1"/>
                </a:solidFill>
              </a:rPr>
              <a:t>Фліт</a:t>
            </a:r>
            <a:r>
              <a:rPr lang="ru-RU" sz="2800" b="1" dirty="0">
                <a:solidFill>
                  <a:schemeClr val="bg1"/>
                </a:solidFill>
              </a:rPr>
              <a:t>»</a:t>
            </a:r>
            <a:r>
              <a:rPr lang="ru-RU" sz="2800" dirty="0">
                <a:solidFill>
                  <a:schemeClr val="bg1"/>
                </a:solidFill>
              </a:rPr>
              <a:t> — </a:t>
            </a:r>
            <a:r>
              <a:rPr lang="ru-RU" sz="2800" u="sng" dirty="0" err="1">
                <a:solidFill>
                  <a:schemeClr val="bg1"/>
                </a:solidFill>
              </a:rPr>
              <a:t>український</a:t>
            </a:r>
            <a:r>
              <a:rPr lang="ru-RU" sz="2800" dirty="0">
                <a:solidFill>
                  <a:schemeClr val="bg1"/>
                </a:solidFill>
              </a:rPr>
              <a:t> </a:t>
            </a:r>
            <a:r>
              <a:rPr lang="ru-RU" sz="2800" dirty="0" err="1">
                <a:solidFill>
                  <a:schemeClr val="bg1"/>
                </a:solidFill>
              </a:rPr>
              <a:t>музичний</a:t>
            </a:r>
            <a:r>
              <a:rPr lang="ru-RU" sz="2800" dirty="0">
                <a:solidFill>
                  <a:schemeClr val="bg1"/>
                </a:solidFill>
              </a:rPr>
              <a:t> гурт </a:t>
            </a:r>
            <a:r>
              <a:rPr lang="ru-RU" sz="2800" dirty="0" err="1">
                <a:solidFill>
                  <a:schemeClr val="bg1"/>
                </a:solidFill>
              </a:rPr>
              <a:t>з</a:t>
            </a:r>
            <a:r>
              <a:rPr lang="ru-RU" sz="2800" dirty="0">
                <a:solidFill>
                  <a:schemeClr val="bg1"/>
                </a:solidFill>
              </a:rPr>
              <a:t> </a:t>
            </a:r>
            <a:r>
              <a:rPr lang="ru-RU" sz="2800" dirty="0" err="1">
                <a:solidFill>
                  <a:schemeClr val="bg1"/>
                </a:solidFill>
              </a:rPr>
              <a:t>Івано-Франківська</a:t>
            </a:r>
            <a:r>
              <a:rPr lang="ru-RU" sz="2800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створений</a:t>
            </a:r>
            <a:r>
              <a:rPr lang="ru-RU" sz="2800" dirty="0">
                <a:solidFill>
                  <a:schemeClr val="bg1"/>
                </a:solidFill>
              </a:rPr>
              <a:t> в </a:t>
            </a:r>
            <a:r>
              <a:rPr lang="ru-RU" sz="2800" dirty="0" smtClean="0">
                <a:solidFill>
                  <a:schemeClr val="bg1"/>
                </a:solidFill>
              </a:rPr>
              <a:t>2001 </a:t>
            </a:r>
            <a:r>
              <a:rPr lang="ru-RU" sz="2800" dirty="0" err="1" smtClean="0">
                <a:solidFill>
                  <a:schemeClr val="bg1"/>
                </a:solidFill>
              </a:rPr>
              <a:t>році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ru-RU" sz="2800" dirty="0" err="1" smtClean="0">
                <a:solidFill>
                  <a:schemeClr val="bg1"/>
                </a:solidFill>
              </a:rPr>
              <a:t>основним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напрямом</a:t>
            </a:r>
            <a:r>
              <a:rPr lang="ru-RU" sz="2800" dirty="0">
                <a:solidFill>
                  <a:schemeClr val="bg1"/>
                </a:solidFill>
              </a:rPr>
              <a:t> в </a:t>
            </a:r>
            <a:r>
              <a:rPr lang="ru-RU" sz="2800" dirty="0" err="1">
                <a:solidFill>
                  <a:schemeClr val="bg1"/>
                </a:solidFill>
              </a:rPr>
              <a:t>стилі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є</a:t>
            </a:r>
            <a:r>
              <a:rPr lang="ru-RU" sz="2800" dirty="0">
                <a:solidFill>
                  <a:schemeClr val="bg1"/>
                </a:solidFill>
              </a:rPr>
              <a:t> 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панк-рок</a:t>
            </a:r>
            <a:r>
              <a:rPr lang="ru-RU" sz="2800" dirty="0">
                <a:solidFill>
                  <a:schemeClr val="bg1"/>
                </a:solidFill>
              </a:rPr>
              <a:t>. 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>
                <a:solidFill>
                  <a:schemeClr val="bg1"/>
                </a:solidFill>
              </a:rPr>
              <a:t> </a:t>
            </a:r>
            <a:r>
              <a:rPr lang="ru-RU" sz="2800" i="1" dirty="0">
                <a:solidFill>
                  <a:schemeClr val="bg1"/>
                </a:solidFill>
              </a:rPr>
              <a:t>«</a:t>
            </a:r>
            <a:r>
              <a:rPr lang="ru-RU" sz="2800" i="1" dirty="0" err="1">
                <a:solidFill>
                  <a:schemeClr val="bg1"/>
                </a:solidFill>
              </a:rPr>
              <a:t>інтелігент-панк-роком</a:t>
            </a:r>
            <a:r>
              <a:rPr lang="ru-RU" sz="2800" i="1" dirty="0">
                <a:solidFill>
                  <a:schemeClr val="bg1"/>
                </a:solidFill>
              </a:rPr>
              <a:t>»</a:t>
            </a:r>
            <a:r>
              <a:rPr lang="ru-RU" sz="28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11266" name="Picture 2" descr="http://fs01.bokeh.com.ua/UserContent/FckEditorUserContent/kolxo3hik/1bb20cad-7ffc-427f-a0a6-9086b9e671d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8572500" cy="5114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0" name="Picture 4" descr="http://lightsup.ru/wp-content/uploads/2012/12/gruppa-okean-elzi-pesni-krasivaya-muzy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428868"/>
            <a:ext cx="8486790" cy="385763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928794" y="571480"/>
            <a:ext cx="5390386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72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Океан Ельзи</a:t>
            </a:r>
            <a:endParaRPr lang="ru-RU" sz="72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dozor.com.ua/content/documents/11112/1111111/images/x_7ffa42f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00174"/>
            <a:ext cx="8030089" cy="535782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00298" y="142852"/>
            <a:ext cx="407675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en-US" sz="80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G</a:t>
            </a:r>
            <a:r>
              <a:rPr lang="en-GB" sz="8000" b="1" cap="none" spc="150" dirty="0" err="1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ouache</a:t>
            </a:r>
            <a:endParaRPr lang="ru-RU" sz="8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debosh.net/uploads/images/6/5/1/a/153/0a446e2ec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8501090" cy="5919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i27.ltalk.ru/82/3/410382/91/12031391/cXpocwIXaZA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48175" y="2095500"/>
            <a:ext cx="4695825" cy="47625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214414" y="857232"/>
            <a:ext cx="3602269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80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Дякую!</a:t>
            </a:r>
            <a:endParaRPr lang="ru-RU" sz="8000" b="1" cap="none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ttp://www.kievpress.net/upload/iblock/3ec/okean_elsy_f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078057"/>
            <a:ext cx="5929322" cy="377994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214290"/>
            <a:ext cx="785818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Жанр      Поп-рок </a:t>
            </a:r>
            <a:r>
              <a:rPr lang="ru-RU" sz="2400" dirty="0" err="1" smtClean="0">
                <a:solidFill>
                  <a:schemeClr val="bg1"/>
                </a:solidFill>
              </a:rPr>
              <a:t>Інді-рок</a:t>
            </a:r>
            <a:r>
              <a:rPr lang="ru-RU" sz="2400" dirty="0" smtClean="0">
                <a:solidFill>
                  <a:schemeClr val="bg1"/>
                </a:solidFill>
              </a:rPr>
              <a:t>  </a:t>
            </a:r>
            <a:r>
              <a:rPr lang="ru-RU" sz="2400" dirty="0" err="1" smtClean="0">
                <a:solidFill>
                  <a:schemeClr val="bg1"/>
                </a:solidFill>
              </a:rPr>
              <a:t>Інді-поп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Арт-рок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Роки       1994 — </a:t>
            </a:r>
            <a:r>
              <a:rPr lang="ru-RU" sz="2400" dirty="0" err="1" smtClean="0">
                <a:solidFill>
                  <a:schemeClr val="bg1"/>
                </a:solidFill>
              </a:rPr>
              <a:t>донині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 smtClean="0">
                <a:solidFill>
                  <a:schemeClr val="bg1"/>
                </a:solidFill>
              </a:rPr>
              <a:t>Звідки</a:t>
            </a:r>
            <a:r>
              <a:rPr lang="ru-RU" sz="2400" dirty="0" smtClean="0">
                <a:solidFill>
                  <a:schemeClr val="bg1"/>
                </a:solidFill>
              </a:rPr>
              <a:t>    </a:t>
            </a:r>
            <a:r>
              <a:rPr lang="ru-RU" sz="2400" dirty="0" err="1" smtClean="0">
                <a:solidFill>
                  <a:schemeClr val="bg1"/>
                </a:solidFill>
              </a:rPr>
              <a:t>Львів</a:t>
            </a:r>
            <a:endParaRPr lang="ru-RU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Склад      </a:t>
            </a:r>
            <a:r>
              <a:rPr lang="ru-RU" sz="2400" u="sng" dirty="0" smtClean="0">
                <a:solidFill>
                  <a:schemeClr val="bg1"/>
                </a:solidFill>
              </a:rPr>
              <a:t>Святослав </a:t>
            </a:r>
            <a:r>
              <a:rPr lang="ru-RU" sz="2400" u="sng" dirty="0" err="1">
                <a:solidFill>
                  <a:schemeClr val="bg1"/>
                </a:solidFill>
              </a:rPr>
              <a:t>Вакарчук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                 Денис </a:t>
            </a:r>
            <a:r>
              <a:rPr lang="ru-RU" sz="2400" dirty="0">
                <a:solidFill>
                  <a:schemeClr val="bg1"/>
                </a:solidFill>
              </a:rPr>
              <a:t>Дудко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                 </a:t>
            </a:r>
            <a:r>
              <a:rPr lang="ru-RU" sz="2400" dirty="0" err="1" smtClean="0">
                <a:solidFill>
                  <a:schemeClr val="bg1"/>
                </a:solidFill>
              </a:rPr>
              <a:t>Милош</a:t>
            </a:r>
            <a:r>
              <a:rPr lang="ru-RU" sz="2400" dirty="0" smtClean="0">
                <a:solidFill>
                  <a:schemeClr val="bg1"/>
                </a:solidFill>
              </a:rPr>
              <a:t> </a:t>
            </a:r>
            <a:r>
              <a:rPr lang="ru-RU" sz="2400" dirty="0" err="1">
                <a:solidFill>
                  <a:schemeClr val="bg1"/>
                </a:solidFill>
              </a:rPr>
              <a:t>Єлич</a:t>
            </a:r>
            <a:r>
              <a:rPr lang="ru-RU" sz="2400" dirty="0" smtClean="0">
                <a:solidFill>
                  <a:schemeClr val="bg1"/>
                </a:solidFill>
              </a:rPr>
              <a:t/>
            </a:r>
            <a:br>
              <a:rPr lang="ru-RU" sz="2400" dirty="0" smtClean="0">
                <a:solidFill>
                  <a:schemeClr val="bg1"/>
                </a:solidFill>
              </a:rPr>
            </a:br>
            <a:r>
              <a:rPr lang="ru-RU" sz="2400" dirty="0" smtClean="0">
                <a:solidFill>
                  <a:schemeClr val="bg1"/>
                </a:solidFill>
              </a:rPr>
              <a:t>                 Денис </a:t>
            </a:r>
            <a:r>
              <a:rPr lang="ru-RU" sz="2400" dirty="0" err="1">
                <a:solidFill>
                  <a:schemeClr val="bg1"/>
                </a:solidFill>
              </a:rPr>
              <a:t>Глінін</a:t>
            </a:r>
            <a:endParaRPr lang="ru-RU" sz="2400" dirty="0" smtClean="0">
              <a:solidFill>
                <a:schemeClr val="bg1"/>
              </a:solidFill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lenta-ua.com/uploads/posts/2012-12/1356622918_okean_elzy_is_going_to_a_great_tou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36513"/>
            <a:ext cx="9144000" cy="68650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://www.jamfm.com.ua/i/cnews/4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957628"/>
            <a:ext cx="7072362" cy="5900371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500298" y="0"/>
            <a:ext cx="4185056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66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Друга ріка</a:t>
            </a:r>
            <a:endParaRPr lang="ru-RU" sz="66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ig0.mirtesen.ru/images/upload/20971716620/big.jpeg?20090709160045149152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5612" y="642918"/>
            <a:ext cx="4268388" cy="5691185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14282" y="142852"/>
            <a:ext cx="4896597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Жанр    </a:t>
            </a:r>
            <a:r>
              <a:rPr lang="ru-RU" sz="2800" dirty="0" err="1" smtClean="0">
                <a:solidFill>
                  <a:schemeClr val="bg1"/>
                </a:solidFill>
              </a:rPr>
              <a:t>Рок-музика</a:t>
            </a:r>
            <a:r>
              <a:rPr lang="ru-RU" sz="2800" dirty="0" smtClean="0">
                <a:solidFill>
                  <a:schemeClr val="bg1"/>
                </a:solidFill>
              </a:rPr>
              <a:t>, </a:t>
            </a:r>
            <a:r>
              <a:rPr lang="ru-RU" sz="2800" dirty="0" err="1">
                <a:solidFill>
                  <a:schemeClr val="bg1"/>
                </a:solidFill>
              </a:rPr>
              <a:t>брит-поп</a:t>
            </a:r>
            <a:r>
              <a:rPr lang="ru-RU" sz="2800" dirty="0" smtClean="0">
                <a:solidFill>
                  <a:schemeClr val="bg1"/>
                </a:solidFill>
              </a:rPr>
              <a:t>,</a:t>
            </a:r>
          </a:p>
          <a:p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smtClean="0">
                <a:solidFill>
                  <a:schemeClr val="bg1"/>
                </a:solidFill>
              </a:rPr>
              <a:t>             </a:t>
            </a:r>
            <a:r>
              <a:rPr lang="ru-RU" sz="2800" dirty="0" err="1" smtClean="0">
                <a:solidFill>
                  <a:schemeClr val="bg1"/>
                </a:solidFill>
              </a:rPr>
              <a:t>альтернативний</a:t>
            </a:r>
            <a:r>
              <a:rPr lang="ru-RU" sz="2800" dirty="0" smtClean="0">
                <a:solidFill>
                  <a:schemeClr val="bg1"/>
                </a:solidFill>
              </a:rPr>
              <a:t> рок</a:t>
            </a:r>
          </a:p>
          <a:p>
            <a:r>
              <a:rPr lang="ru-RU" sz="2800" dirty="0" smtClean="0">
                <a:solidFill>
                  <a:schemeClr val="bg1"/>
                </a:solidFill>
              </a:rPr>
              <a:t>Роки     1996 – </a:t>
            </a:r>
            <a:r>
              <a:rPr lang="ru-RU" sz="2800" dirty="0" err="1" smtClean="0">
                <a:solidFill>
                  <a:schemeClr val="bg1"/>
                </a:solidFill>
              </a:rPr>
              <a:t>донині</a:t>
            </a:r>
            <a:endParaRPr lang="ru-RU" sz="2800" dirty="0" smtClean="0">
              <a:solidFill>
                <a:schemeClr val="bg1"/>
              </a:solidFill>
            </a:endParaRPr>
          </a:p>
          <a:p>
            <a:r>
              <a:rPr lang="ru-RU" sz="2800" dirty="0" smtClean="0">
                <a:solidFill>
                  <a:schemeClr val="bg1"/>
                </a:solidFill>
              </a:rPr>
              <a:t>Склад   </a:t>
            </a:r>
            <a:r>
              <a:rPr lang="ru-RU" sz="2800" u="sng" dirty="0" err="1" smtClean="0">
                <a:solidFill>
                  <a:schemeClr val="bg1"/>
                </a:solidFill>
              </a:rPr>
              <a:t>Валерій</a:t>
            </a:r>
            <a:r>
              <a:rPr lang="ru-RU" sz="2800" u="sng" dirty="0" smtClean="0">
                <a:solidFill>
                  <a:schemeClr val="bg1"/>
                </a:solidFill>
              </a:rPr>
              <a:t> </a:t>
            </a:r>
            <a:r>
              <a:rPr lang="ru-RU" sz="2800" u="sng" dirty="0" err="1">
                <a:solidFill>
                  <a:schemeClr val="bg1"/>
                </a:solidFill>
              </a:rPr>
              <a:t>Харчишин</a:t>
            </a: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              </a:t>
            </a:r>
            <a:r>
              <a:rPr lang="ru-RU" sz="2800" dirty="0" err="1" smtClean="0">
                <a:solidFill>
                  <a:schemeClr val="bg1"/>
                </a:solidFill>
              </a:rPr>
              <a:t>Віктор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Скуратовський</a:t>
            </a: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          </a:t>
            </a:r>
            <a:r>
              <a:rPr lang="ru-RU" sz="2800" dirty="0" err="1" smtClean="0">
                <a:solidFill>
                  <a:schemeClr val="bg1"/>
                </a:solidFill>
              </a:rPr>
              <a:t>Олександр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Барановський</a:t>
            </a: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             </a:t>
            </a:r>
            <a:r>
              <a:rPr lang="ru-RU" sz="2800" dirty="0" err="1" smtClean="0">
                <a:solidFill>
                  <a:schemeClr val="bg1"/>
                </a:solidFill>
              </a:rPr>
              <a:t>Сергій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Гера</a:t>
            </a: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             </a:t>
            </a:r>
            <a:r>
              <a:rPr lang="ru-RU" sz="2800" dirty="0" err="1" smtClean="0">
                <a:solidFill>
                  <a:schemeClr val="bg1"/>
                </a:solidFill>
              </a:rPr>
              <a:t>Олексій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>
                <a:solidFill>
                  <a:schemeClr val="bg1"/>
                </a:solidFill>
              </a:rPr>
              <a:t>Дорошенко</a:t>
            </a:r>
            <a:r>
              <a:rPr lang="ru-RU" sz="2800" dirty="0" smtClean="0">
                <a:solidFill>
                  <a:schemeClr val="bg1"/>
                </a:solidFill>
              </a:rPr>
              <a:t/>
            </a:r>
            <a:br>
              <a:rPr lang="ru-RU" sz="2800" dirty="0" smtClean="0">
                <a:solidFill>
                  <a:schemeClr val="bg1"/>
                </a:solidFill>
              </a:rPr>
            </a:br>
            <a:r>
              <a:rPr lang="ru-RU" sz="2800" dirty="0" smtClean="0">
                <a:solidFill>
                  <a:schemeClr val="bg1"/>
                </a:solidFill>
              </a:rPr>
              <a:t>             </a:t>
            </a:r>
            <a:r>
              <a:rPr lang="ru-RU" sz="2800" dirty="0" err="1" smtClean="0">
                <a:solidFill>
                  <a:schemeClr val="bg1"/>
                </a:solidFill>
              </a:rPr>
              <a:t>Сергій</a:t>
            </a:r>
            <a:r>
              <a:rPr lang="ru-RU" sz="2800" dirty="0" smtClean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Біліченко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fadiez.com.ua/wp-content/uploads/2012/05/%D0%94%D1%80%D1%83%D0%B3%D0%B0-%D0%A0%D1%96%D0%BA%D0%B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02" y="500042"/>
            <a:ext cx="9108298" cy="6072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sumno.org.ua/media/images/galleries/2008/10/26/sky/vo1r70976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42945"/>
            <a:ext cx="7929618" cy="581505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14612" y="0"/>
            <a:ext cx="356007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uk-UA" sz="8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С.К.А.Й</a:t>
            </a:r>
            <a:endParaRPr lang="ru-RU" sz="8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starlife.com.ua/media/photo/big/1NWN67197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201002"/>
            <a:ext cx="6500826" cy="437124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428596" y="142852"/>
            <a:ext cx="8868069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bg1"/>
                </a:solidFill>
              </a:rPr>
              <a:t>Жанр </a:t>
            </a:r>
            <a:r>
              <a:rPr lang="ru-RU" sz="3200" dirty="0" err="1" smtClean="0">
                <a:solidFill>
                  <a:schemeClr val="bg1"/>
                </a:solidFill>
              </a:rPr>
              <a:t>альтернативний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>
                <a:solidFill>
                  <a:schemeClr val="bg1"/>
                </a:solidFill>
              </a:rPr>
              <a:t>рок</a:t>
            </a:r>
            <a:r>
              <a:rPr lang="ru-RU" sz="3200" dirty="0" smtClean="0">
                <a:solidFill>
                  <a:schemeClr val="bg1"/>
                </a:solidFill>
              </a:rPr>
              <a:t>, поп-рок</a:t>
            </a:r>
          </a:p>
          <a:p>
            <a:r>
              <a:rPr lang="ru-RU" sz="3200" dirty="0" smtClean="0">
                <a:solidFill>
                  <a:schemeClr val="bg1"/>
                </a:solidFill>
              </a:rPr>
              <a:t>Склад Олег </a:t>
            </a:r>
            <a:r>
              <a:rPr lang="ru-RU" sz="3200" dirty="0" err="1">
                <a:solidFill>
                  <a:schemeClr val="bg1"/>
                </a:solidFill>
              </a:rPr>
              <a:t>Собчук</a:t>
            </a:r>
            <a:r>
              <a:rPr lang="ru-RU" sz="3200" dirty="0" smtClean="0">
                <a:solidFill>
                  <a:schemeClr val="bg1"/>
                </a:solidFill>
              </a:rPr>
              <a:t/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err="1" smtClean="0">
                <a:solidFill>
                  <a:schemeClr val="bg1"/>
                </a:solidFill>
              </a:rPr>
              <a:t>Грищук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Олександр</a:t>
            </a:r>
            <a:r>
              <a:rPr lang="ru-RU" sz="3200" dirty="0" smtClean="0">
                <a:solidFill>
                  <a:schemeClr val="bg1"/>
                </a:solidFill>
              </a:rPr>
              <a:t> (Папа)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err="1" smtClean="0">
                <a:solidFill>
                  <a:schemeClr val="bg1"/>
                </a:solidFill>
              </a:rPr>
              <a:t>Рудницький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Юрій</a:t>
            </a:r>
            <a:r>
              <a:rPr lang="ru-RU" sz="3200" dirty="0" smtClean="0">
                <a:solidFill>
                  <a:schemeClr val="bg1"/>
                </a:solidFill>
              </a:rPr>
              <a:t> ,</a:t>
            </a:r>
            <a:r>
              <a:rPr lang="ru-RU" sz="3200" dirty="0" err="1" smtClean="0">
                <a:solidFill>
                  <a:schemeClr val="bg1"/>
                </a:solidFill>
              </a:rPr>
              <a:t>Недашковський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Сергій,Мозіль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</a:p>
          <a:p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smtClean="0">
                <a:solidFill>
                  <a:schemeClr val="bg1"/>
                </a:solidFill>
              </a:rPr>
              <a:t>                                                                 </a:t>
            </a:r>
            <a:r>
              <a:rPr lang="ru-RU" sz="3200" dirty="0" err="1" smtClean="0">
                <a:solidFill>
                  <a:schemeClr val="bg1"/>
                </a:solidFill>
              </a:rPr>
              <a:t>Юрій</a:t>
            </a:r>
            <a:endParaRPr lang="ru-RU" sz="3200" dirty="0" smtClean="0">
              <a:solidFill>
                <a:schemeClr val="bg1"/>
              </a:solidFill>
            </a:endParaRPr>
          </a:p>
          <a:p>
            <a:r>
              <a:rPr lang="uk-UA" sz="3200" dirty="0">
                <a:solidFill>
                  <a:schemeClr val="bg1"/>
                </a:solidFill>
              </a:rPr>
              <a:t> </a:t>
            </a:r>
            <a:r>
              <a:rPr lang="uk-UA" sz="3200" dirty="0" smtClean="0">
                <a:solidFill>
                  <a:schemeClr val="bg1"/>
                </a:solidFill>
              </a:rPr>
              <a:t>                                                                 Звідки:</a:t>
            </a:r>
          </a:p>
          <a:p>
            <a:r>
              <a:rPr lang="uk-UA" sz="3200" dirty="0">
                <a:solidFill>
                  <a:schemeClr val="bg1"/>
                </a:solidFill>
              </a:rPr>
              <a:t> </a:t>
            </a:r>
            <a:r>
              <a:rPr lang="uk-UA" sz="3200" dirty="0" smtClean="0">
                <a:solidFill>
                  <a:schemeClr val="bg1"/>
                </a:solidFill>
              </a:rPr>
              <a:t>                                                                 Тернопіль</a:t>
            </a:r>
            <a:endParaRPr lang="ru-RU" sz="3200" dirty="0" smtClean="0">
              <a:solidFill>
                <a:schemeClr val="bg1"/>
              </a:solidFill>
            </a:endParaRPr>
          </a:p>
          <a:p>
            <a:endParaRPr lang="ru-RU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43</Words>
  <Application>Microsoft Office PowerPoint</Application>
  <PresentationFormat>Экран (4:3)</PresentationFormat>
  <Paragraphs>38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13</cp:revision>
  <dcterms:created xsi:type="dcterms:W3CDTF">2014-05-11T16:46:47Z</dcterms:created>
  <dcterms:modified xsi:type="dcterms:W3CDTF">2014-05-11T18:54:04Z</dcterms:modified>
</cp:coreProperties>
</file>