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AEAEA"/>
    <a:srgbClr val="C0C0C0"/>
    <a:srgbClr val="5F5F5F"/>
    <a:srgbClr val="969696"/>
    <a:srgbClr val="3C605F"/>
    <a:srgbClr val="85BA6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627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DCA7D3-476F-4D1F-B29C-F7EDBDD145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46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177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1BDAAC-5777-462C-96DB-5C50D89EBD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63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5F89D-8301-4B9D-86A1-6E70AB8D1D46}" type="slidenum">
              <a:rPr lang="ru-RU"/>
              <a:pPr/>
              <a:t>1</a:t>
            </a:fld>
            <a:endParaRPr lang="ru-RU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5338F00-6CB9-47E2-BC4C-D3D81311AA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26E7-EA8E-407F-AF44-F90425B91F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7A491-FB75-4B9E-85B6-3DBDB252D7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41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706DC-11D2-44C5-A958-73FBF90F7A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2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3E84B-9BD6-4CFA-8359-78E6571FDA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7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3F90C-A0F0-4789-ABF4-93AE59D402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8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88A9B-4A2A-44FC-8C9C-0DA350482E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5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FE3CA-8CA9-41AD-BDBB-59DCAD068C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6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BC31E-4879-48DC-BB29-111FCE7926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3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E8AC6-1BE2-46C5-BB4A-971E0C29BE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8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11D89-14D6-4509-8619-9427165AA3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8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EA485E-ECCF-407F-ADA1-C0D1C9D4BE3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Деньги</a:t>
            </a:r>
            <a:endParaRPr lang="nl-NL" sz="66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Презентация Михеевой Анастасии</a:t>
            </a:r>
            <a:br>
              <a:rPr lang="ru-RU" sz="2400" dirty="0" smtClean="0"/>
            </a:br>
            <a:r>
              <a:rPr lang="ru-RU" sz="2400" dirty="0" smtClean="0"/>
              <a:t>11-П</a:t>
            </a:r>
            <a:endParaRPr lang="nl-NL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1806"/>
            <a:ext cx="7452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 smtClean="0">
                <a:solidFill>
                  <a:schemeClr val="tx2"/>
                </a:solidFill>
              </a:rPr>
              <a:t>” Деньги – это  всего  лишь  абстрактная  идея. Если  вам  требуется  больше  денег,  просто  измените  свой  образ  мыслей.”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Р.Кийосаки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Основные функции денег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Мера стоимости</a:t>
            </a:r>
          </a:p>
          <a:p>
            <a:r>
              <a:rPr lang="ru-RU" dirty="0" smtClean="0"/>
              <a:t>Средство обращения</a:t>
            </a:r>
          </a:p>
          <a:p>
            <a:r>
              <a:rPr lang="ru-RU" dirty="0" smtClean="0"/>
              <a:t>Средство накопления</a:t>
            </a:r>
            <a:endParaRPr lang="ru-RU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560912" cy="2670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1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4509120"/>
            <a:ext cx="7772400" cy="1362075"/>
          </a:xfrm>
        </p:spPr>
        <p:txBody>
          <a:bodyPr/>
          <a:lstStyle/>
          <a:p>
            <a:r>
              <a:rPr lang="ru-RU" dirty="0" smtClean="0"/>
              <a:t>Интересное о деньгах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Самой тяжелой металлической монетой считается шведская монета прямоугольной формы номиналом 10 </a:t>
            </a:r>
            <a:r>
              <a:rPr lang="ru-RU" dirty="0" err="1" smtClean="0"/>
              <a:t>далеров</a:t>
            </a:r>
            <a:r>
              <a:rPr lang="ru-RU" dirty="0" smtClean="0"/>
              <a:t>, которую выпустили в XVIII веке. Ее вес составляет 19 килограммов 710 граммов!</a:t>
            </a:r>
            <a:endParaRPr lang="ru-RU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3538267" cy="2078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295400"/>
            <a:ext cx="5352254" cy="5229944"/>
          </a:xfrm>
        </p:spPr>
        <p:txBody>
          <a:bodyPr/>
          <a:lstStyle/>
          <a:p>
            <a:r>
              <a:rPr lang="ru-RU" sz="2000" dirty="0" smtClean="0"/>
              <a:t>Деньги являются переносчиками микроорганизмов, способных вызывать серьезные болезни. В некоторых странах туристам рекомендуют чаще дезинфицировать руки, чтоб избежать возможности заражения подобным образом. Чаще всего источником заразы выступают бумажные деньги, на монетах бациллы долго не задерживаются. Евросоюз активно борется с денежными микробами, нанося на евровалюту специальный антибактериальный состав, а японцы изобрели специальные банкоматы, которые стерилизуют банкноты.</a:t>
            </a:r>
            <a:endParaRPr lang="ru-RU" sz="2000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01" y="3717032"/>
            <a:ext cx="2436779" cy="182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9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295400"/>
            <a:ext cx="4848200" cy="5229944"/>
          </a:xfrm>
        </p:spPr>
        <p:txBody>
          <a:bodyPr/>
          <a:lstStyle/>
          <a:p>
            <a:r>
              <a:rPr lang="ru-RU" sz="2000" dirty="0" smtClean="0"/>
              <a:t>С давних времен во всем мире пытались привлечь деньги с помощью различных магических действий и ритуалов. Так, на востоке в зоне богатства устанавливали аквариум с золотыми рыбками, фонтан или изображение денежной жабы. На Руси было принято класть мелкие монеты под порог или в фундамент здания, показывать деньги молодому месяцу и держать веник в квартире помелом вверх.</a:t>
            </a:r>
            <a:endParaRPr lang="ru-RU" sz="2000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574018" cy="241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574018" cy="1946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0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Чтобы были деньги…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не свистите в доме,</a:t>
            </a:r>
          </a:p>
          <a:p>
            <a:r>
              <a:rPr lang="ru-RU" sz="2400" dirty="0" smtClean="0"/>
              <a:t>не пересчитывайте мелочь в кошельке,</a:t>
            </a:r>
          </a:p>
          <a:p>
            <a:r>
              <a:rPr lang="ru-RU" sz="2400" dirty="0" smtClean="0"/>
              <a:t>не выносите мусор после захода солнца,</a:t>
            </a:r>
          </a:p>
          <a:p>
            <a:r>
              <a:rPr lang="ru-RU" sz="2400" dirty="0" smtClean="0"/>
              <a:t>не давайте вечером взаймы деньги и соль,</a:t>
            </a:r>
          </a:p>
          <a:p>
            <a:r>
              <a:rPr lang="ru-RU" sz="2400" dirty="0" smtClean="0"/>
              <a:t>не кладите деньги на стол,</a:t>
            </a:r>
          </a:p>
          <a:p>
            <a:r>
              <a:rPr lang="ru-RU" sz="2400" dirty="0" smtClean="0"/>
              <a:t>не метите в квартире разными вениками,</a:t>
            </a:r>
          </a:p>
          <a:p>
            <a:r>
              <a:rPr lang="ru-RU" sz="2400" dirty="0" smtClean="0"/>
              <a:t>не смахивайте крошки со стола рукой,</a:t>
            </a:r>
          </a:p>
          <a:p>
            <a:r>
              <a:rPr lang="ru-RU" sz="2400" dirty="0" smtClean="0"/>
              <a:t>не оставляйте кошелек пустым,</a:t>
            </a:r>
          </a:p>
          <a:p>
            <a:r>
              <a:rPr lang="ru-RU" sz="2400" dirty="0" smtClean="0"/>
              <a:t>не считайте деньги вечером,</a:t>
            </a:r>
          </a:p>
          <a:p>
            <a:r>
              <a:rPr lang="ru-RU" sz="2400" dirty="0" smtClean="0"/>
              <a:t>не держите вместе деньги разной валюты.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826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737" y="116632"/>
            <a:ext cx="7381875" cy="1066800"/>
          </a:xfrm>
        </p:spPr>
        <p:txBody>
          <a:bodyPr/>
          <a:lstStyle/>
          <a:p>
            <a:r>
              <a:rPr lang="ru-RU" b="1" dirty="0" smtClean="0"/>
              <a:t>Что такое деньги?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96752"/>
            <a:ext cx="4344144" cy="5157936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Деньги</a:t>
            </a:r>
            <a:r>
              <a:rPr lang="ru-RU" dirty="0" smtClean="0"/>
              <a:t> — универсальный эквивалент обмена, служащий мерой стоимости товаров и услуг. Через деньги выражают стоимость других товаров, поскольку они обмениваются на любой из них. </a:t>
            </a:r>
          </a:p>
          <a:p>
            <a:endParaRPr lang="ru-RU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68" y="1988840"/>
            <a:ext cx="3262843" cy="2443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7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53" y="21851"/>
            <a:ext cx="7381875" cy="1066800"/>
          </a:xfrm>
        </p:spPr>
        <p:txBody>
          <a:bodyPr/>
          <a:lstStyle/>
          <a:p>
            <a:pPr algn="ctr"/>
            <a:r>
              <a:rPr lang="ru-RU" b="1" dirty="0" smtClean="0"/>
              <a:t>История Денег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 bwMode="auto">
          <a:xfrm>
            <a:off x="1979712" y="1480592"/>
            <a:ext cx="1800200" cy="21602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Китай</a:t>
            </a:r>
            <a:r>
              <a:rPr lang="ru-RU" sz="2000" dirty="0">
                <a:solidFill>
                  <a:schemeClr val="tx2"/>
                </a:solidFill>
              </a:rPr>
              <a:t>, Япония – рис, чай, раковины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6408204" y="2706824"/>
            <a:ext cx="2088232" cy="21602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/>
              <a:t>Африка, Азия– </a:t>
            </a:r>
            <a:r>
              <a:rPr lang="ru-RU" dirty="0" smtClean="0"/>
              <a:t>раковины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 bwMode="auto">
          <a:xfrm>
            <a:off x="4932040" y="1098754"/>
            <a:ext cx="2016224" cy="21602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/>
              <a:t>Тибет - грецкие орехи, шелк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005755" y="4324641"/>
            <a:ext cx="2088232" cy="19442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/>
              <a:t>Туземцы Америки – ткань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4932040" y="4324641"/>
            <a:ext cx="2520280" cy="23762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/>
              <a:t>Африка – бусы, украшения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3253439" y="2560712"/>
            <a:ext cx="2664296" cy="24524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/>
              <a:t>Меланезия, Новая </a:t>
            </a:r>
            <a:r>
              <a:rPr lang="ru-RU" dirty="0" err="1"/>
              <a:t>Твинга</a:t>
            </a:r>
            <a:r>
              <a:rPr lang="ru-RU" dirty="0"/>
              <a:t> – собачьи зубы, перья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деньги на Руси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295400"/>
            <a:ext cx="4848200" cy="2709664"/>
          </a:xfrm>
        </p:spPr>
        <p:txBody>
          <a:bodyPr/>
          <a:lstStyle/>
          <a:p>
            <a:r>
              <a:rPr lang="ru-RU" dirty="0" smtClean="0"/>
              <a:t>Деньгами служили и шкуры животных – песца, белки, соболя, куницы.</a:t>
            </a:r>
          </a:p>
          <a:p>
            <a:r>
              <a:rPr lang="ru-RU" dirty="0" smtClean="0"/>
              <a:t>Гривна – серебряный слиток весом 170 – 200 г.</a:t>
            </a:r>
          </a:p>
          <a:p>
            <a:endParaRPr lang="ru-RU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309813" cy="20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5364088" cy="173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0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На Руси серебряные монеты Киевского князя Владимира появились в Х веке. </a:t>
            </a:r>
            <a:endParaRPr lang="ru-RU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7089775" cy="342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4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295400"/>
            <a:ext cx="4272136" cy="5229944"/>
          </a:xfrm>
        </p:spPr>
        <p:txBody>
          <a:bodyPr/>
          <a:lstStyle/>
          <a:p>
            <a:r>
              <a:rPr lang="ru-RU" sz="2800" dirty="0" smtClean="0"/>
              <a:t>Гривну рубили на части – отсюда название </a:t>
            </a:r>
            <a:r>
              <a:rPr lang="ru-RU" sz="2800" dirty="0" smtClean="0">
                <a:solidFill>
                  <a:schemeClr val="accent6"/>
                </a:solidFill>
              </a:rPr>
              <a:t>рубль</a:t>
            </a:r>
          </a:p>
          <a:p>
            <a:r>
              <a:rPr lang="ru-RU" sz="2800" dirty="0" smtClean="0"/>
              <a:t>Главной монетой на Руси была </a:t>
            </a:r>
            <a:r>
              <a:rPr lang="ru-RU" sz="2800" dirty="0" smtClean="0">
                <a:solidFill>
                  <a:schemeClr val="accent6"/>
                </a:solidFill>
              </a:rPr>
              <a:t>копейка</a:t>
            </a:r>
          </a:p>
          <a:p>
            <a:r>
              <a:rPr lang="ru-RU" sz="2800" dirty="0" smtClean="0"/>
              <a:t>Полкопейки – </a:t>
            </a:r>
            <a:r>
              <a:rPr lang="ru-RU" sz="2800" dirty="0" smtClean="0">
                <a:solidFill>
                  <a:schemeClr val="accent6"/>
                </a:solidFill>
              </a:rPr>
              <a:t>деньга.</a:t>
            </a:r>
          </a:p>
          <a:p>
            <a:r>
              <a:rPr lang="ru-RU" sz="2800" dirty="0" smtClean="0"/>
              <a:t>четверть- </a:t>
            </a:r>
            <a:r>
              <a:rPr lang="ru-RU" sz="2800" dirty="0" smtClean="0">
                <a:solidFill>
                  <a:schemeClr val="accent6"/>
                </a:solidFill>
              </a:rPr>
              <a:t>полушка</a:t>
            </a:r>
          </a:p>
          <a:p>
            <a:r>
              <a:rPr lang="ru-RU" sz="2800" dirty="0" smtClean="0">
                <a:solidFill>
                  <a:schemeClr val="accent6"/>
                </a:solidFill>
              </a:rPr>
              <a:t>Алтын</a:t>
            </a:r>
            <a:r>
              <a:rPr lang="ru-RU" sz="2800" dirty="0" smtClean="0"/>
              <a:t> - три копейки.</a:t>
            </a:r>
          </a:p>
          <a:p>
            <a:r>
              <a:rPr lang="ru-RU" sz="2800" dirty="0" smtClean="0">
                <a:solidFill>
                  <a:schemeClr val="accent6"/>
                </a:solidFill>
              </a:rPr>
              <a:t>Грош</a:t>
            </a:r>
            <a:r>
              <a:rPr lang="ru-RU" sz="2800" dirty="0" smtClean="0"/>
              <a:t> – две копейки. </a:t>
            </a:r>
          </a:p>
          <a:p>
            <a:r>
              <a:rPr lang="ru-RU" sz="2800" dirty="0" smtClean="0">
                <a:solidFill>
                  <a:schemeClr val="accent6"/>
                </a:solidFill>
              </a:rPr>
              <a:t>Гривенник</a:t>
            </a:r>
            <a:r>
              <a:rPr lang="ru-RU" sz="2800" dirty="0" smtClean="0"/>
              <a:t>- десять копеек</a:t>
            </a:r>
            <a:endParaRPr lang="ru-RU" sz="2800" dirty="0"/>
          </a:p>
        </p:txBody>
      </p:sp>
      <p:pic>
        <p:nvPicPr>
          <p:cNvPr id="5" name="Рисунок 15" descr="гро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603972" cy="174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81" y="4293096"/>
            <a:ext cx="3627418" cy="172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2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Петре I начался выпуск золотой монеты. В 18 веке распространённой золотой монетой стал червонец (3 рубля).</a:t>
            </a:r>
          </a:p>
          <a:p>
            <a:endParaRPr lang="ru-RU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5181525" cy="276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3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Бумажные деньги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295400"/>
            <a:ext cx="3983360" cy="5301952"/>
          </a:xfrm>
        </p:spPr>
        <p:txBody>
          <a:bodyPr/>
          <a:lstStyle/>
          <a:p>
            <a:r>
              <a:rPr lang="ru-RU" sz="2400" dirty="0" smtClean="0"/>
              <a:t>Бумажные деньги были изобретены в Китае в VIII веке. </a:t>
            </a:r>
          </a:p>
          <a:p>
            <a:r>
              <a:rPr lang="ru-RU" sz="2400" dirty="0" smtClean="0"/>
              <a:t>А в России бумажные деньги появились в 1769 г при Екатерине II. Их название «ассигнации» происходит от латинского «назначать, вводить в обращение». </a:t>
            </a:r>
          </a:p>
          <a:p>
            <a:endParaRPr lang="ru-RU" sz="2400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3426533" cy="201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0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Деньги в СССР</a:t>
            </a:r>
            <a:endParaRPr lang="ru-RU" b="1" dirty="0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72" y="1268760"/>
            <a:ext cx="514242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514806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9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ts and bytes design template">
  <a:themeElements>
    <a:clrScheme name="Тема Office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Bits and bytes design template</Template>
  <TotalTime>44</TotalTime>
  <Words>439</Words>
  <Application>Microsoft Office PowerPoint</Application>
  <PresentationFormat>Экран (4:3)</PresentationFormat>
  <Paragraphs>48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Tahoma</vt:lpstr>
      <vt:lpstr>Wingdings</vt:lpstr>
      <vt:lpstr>Bits and bytes design template</vt:lpstr>
      <vt:lpstr>Деньги</vt:lpstr>
      <vt:lpstr>Что такое деньги?</vt:lpstr>
      <vt:lpstr>История Денег</vt:lpstr>
      <vt:lpstr>деньги на Руси</vt:lpstr>
      <vt:lpstr>Презентация PowerPoint</vt:lpstr>
      <vt:lpstr>Презентация PowerPoint</vt:lpstr>
      <vt:lpstr>Презентация PowerPoint</vt:lpstr>
      <vt:lpstr>Бумажные деньги</vt:lpstr>
      <vt:lpstr>Деньги в СССР</vt:lpstr>
      <vt:lpstr>Основные функции денег</vt:lpstr>
      <vt:lpstr>Интересное о деньгах</vt:lpstr>
      <vt:lpstr>Презентация PowerPoint</vt:lpstr>
      <vt:lpstr>Презентация PowerPoint</vt:lpstr>
      <vt:lpstr>Презентация PowerPoint</vt:lpstr>
      <vt:lpstr>Чтобы были деньги…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Деньги</dc:title>
  <dc:creator>User</dc:creator>
  <cp:lastModifiedBy>User</cp:lastModifiedBy>
  <cp:revision>5</cp:revision>
  <dcterms:created xsi:type="dcterms:W3CDTF">2013-11-16T15:02:47Z</dcterms:created>
  <dcterms:modified xsi:type="dcterms:W3CDTF">2013-11-16T15:47:02Z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TC011408341049</vt:lpwstr>
  </property>
</Properties>
</file>