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573A2E2-013E-469A-87F2-10B124C2B4DD}" type="datetimeFigureOut">
              <a:rPr lang="ru-RU" smtClean="0"/>
              <a:pPr/>
              <a:t>07.05.2014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59F7A2-DA39-49A7-BB9A-0F9511B58E4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Марк</a:t>
            </a:r>
            <a:r>
              <a:rPr lang="uk-UA" dirty="0" smtClean="0"/>
              <a:t> Леві </a:t>
            </a:r>
            <a:endParaRPr lang="ru-RU" dirty="0"/>
          </a:p>
        </p:txBody>
      </p:sp>
      <p:pic>
        <p:nvPicPr>
          <p:cNvPr id="4" name="Рисунок 3" descr="598px-Marc_lev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714356"/>
            <a:ext cx="3779870" cy="3786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428604"/>
            <a:ext cx="8286808" cy="585791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Один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найпопулярніших</a:t>
            </a:r>
            <a:r>
              <a:rPr lang="ru-RU" dirty="0" smtClean="0"/>
              <a:t> </a:t>
            </a:r>
            <a:r>
              <a:rPr lang="ru-RU" dirty="0" err="1" smtClean="0"/>
              <a:t>сучасних</a:t>
            </a:r>
            <a:r>
              <a:rPr lang="ru-RU" dirty="0" smtClean="0"/>
              <a:t> </a:t>
            </a:r>
            <a:r>
              <a:rPr lang="ru-RU" dirty="0" err="1" smtClean="0"/>
              <a:t>французьких</a:t>
            </a:r>
            <a:r>
              <a:rPr lang="ru-RU" dirty="0" smtClean="0"/>
              <a:t> </a:t>
            </a:r>
            <a:r>
              <a:rPr lang="ru-RU" dirty="0" err="1" smtClean="0"/>
              <a:t>авторів</a:t>
            </a:r>
            <a:r>
              <a:rPr lang="ru-RU" dirty="0" smtClean="0"/>
              <a:t> Марк </a:t>
            </a:r>
            <a:r>
              <a:rPr lang="ru-RU" dirty="0" err="1" smtClean="0"/>
              <a:t>Леві</a:t>
            </a:r>
            <a:r>
              <a:rPr lang="ru-RU" dirty="0" smtClean="0"/>
              <a:t> </a:t>
            </a:r>
            <a:r>
              <a:rPr lang="ru-RU" dirty="0" err="1" smtClean="0"/>
              <a:t>народився</a:t>
            </a:r>
            <a:r>
              <a:rPr lang="ru-RU" dirty="0" smtClean="0"/>
              <a:t> 16 </a:t>
            </a:r>
            <a:r>
              <a:rPr lang="ru-RU" dirty="0" err="1" smtClean="0"/>
              <a:t>жовтня</a:t>
            </a:r>
            <a:r>
              <a:rPr lang="ru-RU" dirty="0" smtClean="0"/>
              <a:t> 1961 року в </a:t>
            </a:r>
            <a:r>
              <a:rPr lang="ru-RU" dirty="0" err="1" smtClean="0"/>
              <a:t>Булоні</a:t>
            </a:r>
            <a:r>
              <a:rPr lang="ru-RU" dirty="0" smtClean="0"/>
              <a:t>. У </a:t>
            </a:r>
            <a:r>
              <a:rPr lang="ru-RU" dirty="0" err="1" smtClean="0"/>
              <a:t>молодості</a:t>
            </a:r>
            <a:r>
              <a:rPr lang="ru-RU" dirty="0" smtClean="0"/>
              <a:t> , будучи студентом </a:t>
            </a:r>
            <a:r>
              <a:rPr lang="ru-RU" dirty="0" err="1" smtClean="0"/>
              <a:t>паризького</a:t>
            </a:r>
            <a:r>
              <a:rPr lang="ru-RU" dirty="0" smtClean="0"/>
              <a:t> </a:t>
            </a:r>
            <a:r>
              <a:rPr lang="ru-RU" dirty="0" err="1" smtClean="0"/>
              <a:t>університету</a:t>
            </a:r>
            <a:r>
              <a:rPr lang="ru-RU" dirty="0" smtClean="0"/>
              <a:t> </a:t>
            </a:r>
            <a:r>
              <a:rPr lang="ru-RU" dirty="0" err="1" smtClean="0"/>
              <a:t>Дофін</a:t>
            </a:r>
            <a:r>
              <a:rPr lang="ru-RU" dirty="0" smtClean="0"/>
              <a:t> , </a:t>
            </a:r>
            <a:r>
              <a:rPr lang="ru-RU" dirty="0" err="1" smtClean="0"/>
              <a:t>працював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 Червоного </a:t>
            </a:r>
            <a:r>
              <a:rPr lang="ru-RU" dirty="0" err="1" smtClean="0"/>
              <a:t>хреста</a:t>
            </a:r>
            <a:r>
              <a:rPr lang="ru-RU" dirty="0" smtClean="0"/>
              <a:t> ,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декількох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/>
              <a:t>регіональне</a:t>
            </a:r>
            <a:r>
              <a:rPr lang="ru-RU" dirty="0" smtClean="0"/>
              <a:t> </a:t>
            </a:r>
            <a:r>
              <a:rPr lang="ru-RU" dirty="0" err="1" smtClean="0"/>
              <a:t>Західне</a:t>
            </a:r>
            <a:r>
              <a:rPr lang="ru-RU" dirty="0" smtClean="0"/>
              <a:t> </a:t>
            </a:r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надзвичайної</a:t>
            </a:r>
            <a:r>
              <a:rPr lang="ru-RU" dirty="0" smtClean="0"/>
              <a:t> </a:t>
            </a:r>
            <a:r>
              <a:rPr lang="ru-RU" dirty="0" err="1" smtClean="0"/>
              <a:t>допомоги</a:t>
            </a:r>
            <a:r>
              <a:rPr lang="ru-RU" dirty="0" smtClean="0"/>
              <a:t> Парижа.</a:t>
            </a:r>
          </a:p>
          <a:p>
            <a:r>
              <a:rPr lang="ru-RU" dirty="0" smtClean="0"/>
              <a:t>З 1984 по 1990 </a:t>
            </a:r>
            <a:r>
              <a:rPr lang="ru-RU" dirty="0" err="1" smtClean="0"/>
              <a:t>рік</a:t>
            </a:r>
            <a:r>
              <a:rPr lang="ru-RU" dirty="0" smtClean="0"/>
              <a:t> жив у </a:t>
            </a:r>
            <a:r>
              <a:rPr lang="ru-RU" dirty="0" err="1" smtClean="0"/>
              <a:t>Сполучених</a:t>
            </a:r>
            <a:r>
              <a:rPr lang="ru-RU" dirty="0" smtClean="0"/>
              <a:t> Штатах , де </a:t>
            </a:r>
            <a:r>
              <a:rPr lang="ru-RU" dirty="0" err="1" smtClean="0"/>
              <a:t>заснував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спеціалізувалися</a:t>
            </a:r>
            <a:r>
              <a:rPr lang="ru-RU" dirty="0" smtClean="0"/>
              <a:t> на </a:t>
            </a:r>
            <a:r>
              <a:rPr lang="ru-RU" dirty="0" err="1" smtClean="0"/>
              <a:t>комп'ютерній</a:t>
            </a:r>
            <a:r>
              <a:rPr lang="ru-RU" dirty="0" smtClean="0"/>
              <a:t> </a:t>
            </a:r>
            <a:r>
              <a:rPr lang="ru-RU" dirty="0" err="1" smtClean="0"/>
              <a:t>графіці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керував</a:t>
            </a:r>
            <a:r>
              <a:rPr lang="ru-RU" dirty="0" smtClean="0"/>
              <a:t> </a:t>
            </a:r>
            <a:r>
              <a:rPr lang="ru-RU" dirty="0" err="1" smtClean="0"/>
              <a:t>студією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обробки</a:t>
            </a:r>
            <a:r>
              <a:rPr lang="ru-RU" dirty="0" smtClean="0"/>
              <a:t> </a:t>
            </a:r>
            <a:r>
              <a:rPr lang="ru-RU" dirty="0" err="1" smtClean="0"/>
              <a:t>комп'ютерних</a:t>
            </a:r>
            <a:r>
              <a:rPr lang="ru-RU" dirty="0" smtClean="0"/>
              <a:t> </a:t>
            </a:r>
            <a:r>
              <a:rPr lang="ru-RU" dirty="0" err="1" smtClean="0"/>
              <a:t>зображень</a:t>
            </a:r>
            <a:r>
              <a:rPr lang="ru-RU" dirty="0" smtClean="0"/>
              <a:t> в </a:t>
            </a:r>
            <a:r>
              <a:rPr lang="ru-RU" dirty="0" err="1" smtClean="0"/>
              <a:t>університеті</a:t>
            </a:r>
            <a:r>
              <a:rPr lang="ru-RU" dirty="0" smtClean="0"/>
              <a:t> </a:t>
            </a:r>
            <a:r>
              <a:rPr lang="ru-RU" dirty="0" err="1" smtClean="0"/>
              <a:t>Софія</a:t>
            </a:r>
            <a:r>
              <a:rPr lang="ru-RU" dirty="0" smtClean="0"/>
              <a:t> </a:t>
            </a:r>
            <a:r>
              <a:rPr lang="ru-RU" dirty="0" err="1" smtClean="0"/>
              <a:t>Антиполіс</a:t>
            </a:r>
            <a:r>
              <a:rPr lang="ru-RU" dirty="0" smtClean="0"/>
              <a:t> у </a:t>
            </a:r>
            <a:r>
              <a:rPr lang="ru-RU" dirty="0" err="1" smtClean="0"/>
              <a:t>Ніцці</a:t>
            </a:r>
            <a:r>
              <a:rPr lang="ru-RU" dirty="0" smtClean="0"/>
              <a:t> . У 1991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Леві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друзями</a:t>
            </a:r>
            <a:r>
              <a:rPr lang="ru-RU" dirty="0" smtClean="0"/>
              <a:t> створив </a:t>
            </a:r>
            <a:r>
              <a:rPr lang="ru-RU" dirty="0" err="1" smtClean="0"/>
              <a:t>компанію</a:t>
            </a:r>
            <a:r>
              <a:rPr lang="ru-RU" dirty="0" smtClean="0"/>
              <a:t> " </a:t>
            </a:r>
            <a:r>
              <a:rPr lang="ru-RU" dirty="0" err="1" smtClean="0"/>
              <a:t>Еурітмік</a:t>
            </a:r>
            <a:r>
              <a:rPr lang="ru-RU" dirty="0" smtClean="0"/>
              <a:t> </a:t>
            </a:r>
            <a:r>
              <a:rPr lang="ru-RU" dirty="0" err="1" smtClean="0"/>
              <a:t>Клоізлек</a:t>
            </a:r>
            <a:r>
              <a:rPr lang="ru-RU" dirty="0" smtClean="0"/>
              <a:t> "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займалася</a:t>
            </a:r>
            <a:r>
              <a:rPr lang="ru-RU" dirty="0" smtClean="0"/>
              <a:t> </a:t>
            </a:r>
            <a:r>
              <a:rPr lang="ru-RU" dirty="0" err="1" smtClean="0"/>
              <a:t>розробкою</a:t>
            </a:r>
            <a:r>
              <a:rPr lang="ru-RU" dirty="0" smtClean="0"/>
              <a:t> </a:t>
            </a:r>
            <a:r>
              <a:rPr lang="ru-RU" dirty="0" err="1" smtClean="0"/>
              <a:t>архітектурних</a:t>
            </a:r>
            <a:r>
              <a:rPr lang="ru-RU" dirty="0" smtClean="0"/>
              <a:t> </a:t>
            </a:r>
            <a:r>
              <a:rPr lang="ru-RU" dirty="0" err="1" smtClean="0"/>
              <a:t>проектів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дизайном , яка </a:t>
            </a:r>
            <a:r>
              <a:rPr lang="ru-RU" dirty="0" err="1" smtClean="0"/>
              <a:t>з</a:t>
            </a:r>
            <a:r>
              <a:rPr lang="ru-RU" dirty="0" smtClean="0"/>
              <a:t> часом стала </a:t>
            </a:r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провідних</a:t>
            </a:r>
            <a:r>
              <a:rPr lang="ru-RU" dirty="0" smtClean="0"/>
              <a:t> </a:t>
            </a:r>
            <a:r>
              <a:rPr lang="ru-RU" dirty="0" err="1" smtClean="0"/>
              <a:t>французьких</a:t>
            </a:r>
            <a:r>
              <a:rPr lang="ru-RU" dirty="0" smtClean="0"/>
              <a:t> </a:t>
            </a:r>
            <a:r>
              <a:rPr lang="ru-RU" dirty="0" err="1" smtClean="0"/>
              <a:t>будівельних</a:t>
            </a:r>
            <a:r>
              <a:rPr lang="ru-RU" dirty="0" smtClean="0"/>
              <a:t> </a:t>
            </a:r>
            <a:r>
              <a:rPr lang="ru-RU" dirty="0" err="1" smtClean="0"/>
              <a:t>фірм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1999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відіслав</a:t>
            </a:r>
            <a:r>
              <a:rPr lang="ru-RU" dirty="0" smtClean="0"/>
              <a:t> </a:t>
            </a:r>
            <a:r>
              <a:rPr lang="ru-RU" dirty="0" err="1" smtClean="0"/>
              <a:t>рукопис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першого</a:t>
            </a:r>
            <a:r>
              <a:rPr lang="ru-RU" dirty="0" smtClean="0"/>
              <a:t> роману "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правда" у </a:t>
            </a:r>
            <a:r>
              <a:rPr lang="ru-RU" dirty="0" err="1" smtClean="0"/>
              <a:t>видавництво</a:t>
            </a:r>
            <a:r>
              <a:rPr lang="ru-RU" dirty="0" smtClean="0"/>
              <a:t> " </a:t>
            </a:r>
            <a:r>
              <a:rPr lang="ru-RU" dirty="0" err="1" smtClean="0"/>
              <a:t>Робер</a:t>
            </a:r>
            <a:r>
              <a:rPr lang="ru-RU" dirty="0" smtClean="0"/>
              <a:t> </a:t>
            </a:r>
            <a:r>
              <a:rPr lang="ru-RU" dirty="0" err="1" smtClean="0"/>
              <a:t>Лаффон</a:t>
            </a:r>
            <a:r>
              <a:rPr lang="ru-RU" dirty="0" smtClean="0"/>
              <a:t> "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незабаром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позитивну</a:t>
            </a:r>
            <a:r>
              <a:rPr lang="ru-RU" dirty="0" smtClean="0"/>
              <a:t> </a:t>
            </a:r>
            <a:r>
              <a:rPr lang="ru-RU" dirty="0" err="1" smtClean="0"/>
              <a:t>відповідь</a:t>
            </a:r>
            <a:r>
              <a:rPr lang="ru-RU" dirty="0" smtClean="0"/>
              <a:t>. Роман </a:t>
            </a:r>
            <a:r>
              <a:rPr lang="ru-RU" dirty="0" err="1" smtClean="0"/>
              <a:t>мав</a:t>
            </a:r>
            <a:r>
              <a:rPr lang="ru-RU" dirty="0" smtClean="0"/>
              <a:t> великий </a:t>
            </a:r>
            <a:r>
              <a:rPr lang="ru-RU" dirty="0" err="1" smtClean="0"/>
              <a:t>успіх</a:t>
            </a:r>
            <a:r>
              <a:rPr lang="ru-RU" dirty="0" smtClean="0"/>
              <a:t> у </a:t>
            </a:r>
            <a:r>
              <a:rPr lang="ru-RU" dirty="0" err="1" smtClean="0"/>
              <a:t>широкої</a:t>
            </a:r>
            <a:r>
              <a:rPr lang="ru-RU" dirty="0" smtClean="0"/>
              <a:t> </a:t>
            </a:r>
            <a:r>
              <a:rPr lang="ru-RU" dirty="0" err="1" smtClean="0"/>
              <a:t>читацької</a:t>
            </a:r>
            <a:r>
              <a:rPr lang="ru-RU" dirty="0" smtClean="0"/>
              <a:t> </a:t>
            </a:r>
            <a:r>
              <a:rPr lang="ru-RU" dirty="0" err="1" smtClean="0"/>
              <a:t>аудиторії</a:t>
            </a:r>
            <a:r>
              <a:rPr lang="ru-RU" dirty="0" smtClean="0"/>
              <a:t> , </a:t>
            </a:r>
            <a:r>
              <a:rPr lang="ru-RU" dirty="0" err="1" smtClean="0"/>
              <a:t>очоливши</a:t>
            </a:r>
            <a:r>
              <a:rPr lang="ru-RU" dirty="0" smtClean="0"/>
              <a:t> список </a:t>
            </a:r>
            <a:r>
              <a:rPr lang="ru-RU" dirty="0" err="1" smtClean="0"/>
              <a:t>французьких</a:t>
            </a:r>
            <a:r>
              <a:rPr lang="ru-RU" dirty="0" smtClean="0"/>
              <a:t> </a:t>
            </a:r>
            <a:r>
              <a:rPr lang="ru-RU" dirty="0" err="1" smtClean="0"/>
              <a:t>бестселерів</a:t>
            </a:r>
            <a:r>
              <a:rPr lang="ru-RU" dirty="0" smtClean="0"/>
              <a:t> за 2000 </a:t>
            </a:r>
            <a:r>
              <a:rPr lang="ru-RU" dirty="0" err="1" smtClean="0"/>
              <a:t>рік</a:t>
            </a:r>
            <a:r>
              <a:rPr lang="ru-RU" dirty="0" smtClean="0"/>
              <a:t>.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переведений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на </a:t>
            </a:r>
            <a:r>
              <a:rPr lang="ru-RU" dirty="0" err="1" smtClean="0"/>
              <a:t>тридцять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мільйонними</a:t>
            </a:r>
            <a:r>
              <a:rPr lang="ru-RU" dirty="0" smtClean="0"/>
              <a:t> тиражами </a:t>
            </a:r>
            <a:r>
              <a:rPr lang="ru-RU" dirty="0" err="1" smtClean="0"/>
              <a:t>розійшовся</a:t>
            </a:r>
            <a:r>
              <a:rPr lang="ru-RU" dirty="0" smtClean="0"/>
              <a:t> по </a:t>
            </a:r>
            <a:r>
              <a:rPr lang="ru-RU" dirty="0" err="1" smtClean="0"/>
              <a:t>всьому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( в </a:t>
            </a:r>
            <a:r>
              <a:rPr lang="ru-RU" dirty="0" err="1" smtClean="0"/>
              <a:t>Росії</a:t>
            </a:r>
            <a:r>
              <a:rPr lang="ru-RU" dirty="0" smtClean="0"/>
              <a:t> роман </a:t>
            </a:r>
            <a:r>
              <a:rPr lang="ru-RU" dirty="0" err="1" smtClean="0"/>
              <a:t>вийшов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назвою</a:t>
            </a:r>
            <a:r>
              <a:rPr lang="ru-RU" dirty="0" smtClean="0"/>
              <a:t> "</a:t>
            </a:r>
            <a:r>
              <a:rPr lang="ru-RU" dirty="0" err="1" smtClean="0"/>
              <a:t>Між</a:t>
            </a:r>
            <a:r>
              <a:rPr lang="ru-RU" dirty="0" smtClean="0"/>
              <a:t> небом </a:t>
            </a:r>
            <a:r>
              <a:rPr lang="ru-RU" dirty="0" err="1" smtClean="0"/>
              <a:t>і</a:t>
            </a:r>
            <a:r>
              <a:rPr lang="ru-RU" dirty="0" smtClean="0"/>
              <a:t> землею" ) .</a:t>
            </a:r>
          </a:p>
          <a:p>
            <a:endParaRPr lang="ru-RU" dirty="0" smtClean="0"/>
          </a:p>
          <a:p>
            <a:r>
              <a:rPr lang="ru-RU" dirty="0" err="1" smtClean="0"/>
              <a:t>Після</a:t>
            </a:r>
            <a:r>
              <a:rPr lang="ru-RU" dirty="0" smtClean="0"/>
              <a:t> такого </a:t>
            </a:r>
            <a:r>
              <a:rPr lang="ru-RU" dirty="0" err="1" smtClean="0"/>
              <a:t>успішного</a:t>
            </a:r>
            <a:r>
              <a:rPr lang="ru-RU" dirty="0" smtClean="0"/>
              <a:t> дебюту </a:t>
            </a:r>
            <a:r>
              <a:rPr lang="ru-RU" dirty="0" err="1" smtClean="0"/>
              <a:t>Леві</a:t>
            </a:r>
            <a:r>
              <a:rPr lang="ru-RU" dirty="0" smtClean="0"/>
              <a:t>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будівельний</a:t>
            </a:r>
            <a:r>
              <a:rPr lang="ru-RU" dirty="0" smtClean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, </a:t>
            </a:r>
            <a:r>
              <a:rPr lang="ru-RU" dirty="0" err="1" smtClean="0"/>
              <a:t>переїхавши</a:t>
            </a:r>
            <a:r>
              <a:rPr lang="ru-RU" dirty="0" smtClean="0"/>
              <a:t> до Лондона ,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присвятив</a:t>
            </a:r>
            <a:r>
              <a:rPr lang="ru-RU" dirty="0" smtClean="0"/>
              <a:t> себе </a:t>
            </a:r>
            <a:r>
              <a:rPr lang="ru-RU" dirty="0" err="1" smtClean="0"/>
              <a:t>літературній</a:t>
            </a:r>
            <a:r>
              <a:rPr lang="ru-RU" dirty="0" smtClean="0"/>
              <a:t> </a:t>
            </a:r>
            <a:r>
              <a:rPr lang="ru-RU" dirty="0" err="1" smtClean="0"/>
              <a:t>кар'єрі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0"/>
            <a:ext cx="5572164" cy="585789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ru-RU" sz="2000" dirty="0" err="1" smtClean="0"/>
              <a:t>Головний</a:t>
            </a:r>
            <a:r>
              <a:rPr lang="ru-RU" sz="2000" dirty="0" smtClean="0"/>
              <a:t> герой, </a:t>
            </a:r>
            <a:r>
              <a:rPr lang="ru-RU" sz="2000" dirty="0" err="1" smtClean="0"/>
              <a:t>мрійливий</a:t>
            </a:r>
            <a:r>
              <a:rPr lang="ru-RU" sz="2000" dirty="0" smtClean="0"/>
              <a:t> хлопчик, </a:t>
            </a:r>
            <a:r>
              <a:rPr lang="ru-RU" sz="2000" dirty="0" err="1" smtClean="0"/>
              <a:t>наділений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особливим</a:t>
            </a:r>
            <a:r>
              <a:rPr lang="ru-RU" sz="2000" dirty="0" smtClean="0"/>
              <a:t> даром: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спілкуватися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людськими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тінями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навіть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викрадати</a:t>
            </a:r>
            <a:r>
              <a:rPr lang="ru-RU" sz="2000" dirty="0" smtClean="0"/>
              <a:t>. </a:t>
            </a:r>
            <a:r>
              <a:rPr lang="ru-RU" sz="2000" dirty="0" err="1" smtClean="0"/>
              <a:t>Тіні</a:t>
            </a:r>
            <a:r>
              <a:rPr lang="ru-RU" sz="2000" dirty="0" smtClean="0"/>
              <a:t> </a:t>
            </a:r>
            <a:r>
              <a:rPr lang="ru-RU" sz="2000" dirty="0" err="1" smtClean="0"/>
              <a:t>діляться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ним </a:t>
            </a:r>
            <a:r>
              <a:rPr lang="ru-RU" sz="2000" dirty="0" err="1" smtClean="0"/>
              <a:t>таємницями</a:t>
            </a:r>
            <a:r>
              <a:rPr lang="ru-RU" sz="2000" dirty="0" smtClean="0"/>
              <a:t>, </a:t>
            </a:r>
            <a:r>
              <a:rPr lang="ru-RU" sz="2000" dirty="0" err="1" smtClean="0"/>
              <a:t>просять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нього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допомоги</a:t>
            </a:r>
            <a:r>
              <a:rPr lang="ru-RU" sz="2000" dirty="0" smtClean="0"/>
              <a:t> — не для себе, а для </a:t>
            </a:r>
            <a:r>
              <a:rPr lang="ru-RU" sz="2000" dirty="0" err="1" smtClean="0"/>
              <a:t>своїх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власників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прагне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змінити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ліпше</a:t>
            </a:r>
            <a:r>
              <a:rPr lang="ru-RU" sz="2000" dirty="0" smtClean="0"/>
              <a:t> долю тих, </a:t>
            </a:r>
            <a:r>
              <a:rPr lang="ru-RU" sz="2000" dirty="0" err="1" smtClean="0"/>
              <a:t>хто</a:t>
            </a:r>
            <a:r>
              <a:rPr lang="ru-RU" sz="2000" dirty="0" smtClean="0"/>
              <a:t> </a:t>
            </a:r>
            <a:r>
              <a:rPr lang="ru-RU" sz="2000" dirty="0" err="1" smtClean="0"/>
              <a:t>йому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дорогий</a:t>
            </a:r>
            <a:r>
              <a:rPr lang="ru-RU" sz="2000" dirty="0" smtClean="0"/>
              <a:t>. Хлопчик </a:t>
            </a:r>
            <a:r>
              <a:rPr lang="ru-RU" sz="2000" dirty="0" err="1" smtClean="0"/>
              <a:t>виріс</a:t>
            </a:r>
            <a:r>
              <a:rPr lang="ru-RU" sz="2000" dirty="0" smtClean="0"/>
              <a:t>, став </a:t>
            </a:r>
            <a:r>
              <a:rPr lang="ru-RU" sz="2000" dirty="0" err="1" smtClean="0"/>
              <a:t>лікарем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застосовує</a:t>
            </a:r>
            <a:r>
              <a:rPr lang="ru-RU" sz="2000" dirty="0" smtClean="0"/>
              <a:t> </a:t>
            </a:r>
            <a:r>
              <a:rPr lang="ru-RU" sz="2000" dirty="0" err="1" smtClean="0"/>
              <a:t>свій</a:t>
            </a:r>
            <a:r>
              <a:rPr lang="ru-RU" sz="2000" dirty="0" smtClean="0"/>
              <a:t> дар для </a:t>
            </a:r>
            <a:r>
              <a:rPr lang="ru-RU" sz="2000" dirty="0" err="1" smtClean="0"/>
              <a:t>зцілення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хворих</a:t>
            </a:r>
            <a:r>
              <a:rPr lang="ru-RU" sz="2000" dirty="0" smtClean="0"/>
              <a:t>. Але себе самого </a:t>
            </a:r>
            <a:r>
              <a:rPr lang="ru-RU" sz="2000" dirty="0" err="1" smtClean="0"/>
              <a:t>він</a:t>
            </a:r>
            <a:r>
              <a:rPr lang="ru-RU" sz="2000" dirty="0" smtClean="0"/>
              <a:t> </a:t>
            </a:r>
            <a:r>
              <a:rPr lang="ru-RU" sz="2000" dirty="0" err="1" smtClean="0"/>
              <a:t>вилікувати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: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душа </a:t>
            </a:r>
            <a:r>
              <a:rPr lang="ru-RU" sz="2000" dirty="0" err="1" smtClean="0"/>
              <a:t>шукає</a:t>
            </a:r>
            <a:r>
              <a:rPr lang="ru-RU" sz="2000" dirty="0" smtClean="0"/>
              <a:t> </a:t>
            </a:r>
            <a:r>
              <a:rPr lang="ru-RU" sz="2000" dirty="0" err="1" smtClean="0"/>
              <a:t>любов</a:t>
            </a:r>
            <a:r>
              <a:rPr lang="ru-RU" sz="2000" dirty="0" smtClean="0"/>
              <a:t>, </a:t>
            </a:r>
            <a:r>
              <a:rPr lang="ru-RU" sz="2000" dirty="0" err="1" smtClean="0"/>
              <a:t>втрачену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тому.</a:t>
            </a:r>
          </a:p>
          <a:p>
            <a:endParaRPr lang="ru-RU" sz="1400" dirty="0"/>
          </a:p>
        </p:txBody>
      </p:sp>
      <p:pic>
        <p:nvPicPr>
          <p:cNvPr id="4" name="Рисунок 3" descr="1003536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6" y="500042"/>
            <a:ext cx="3429004" cy="4457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Цитати з книги 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втрачаєш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r>
              <a:rPr lang="ru-RU" dirty="0" smtClean="0"/>
              <a:t> вони </a:t>
            </a:r>
            <a:r>
              <a:rPr lang="ru-RU" dirty="0" err="1" smtClean="0"/>
              <a:t>живуть</a:t>
            </a:r>
            <a:r>
              <a:rPr lang="ru-RU" dirty="0" smtClean="0"/>
              <a:t> в </a:t>
            </a:r>
            <a:r>
              <a:rPr lang="ru-RU" dirty="0" err="1" smtClean="0"/>
              <a:t>тобі</a:t>
            </a:r>
            <a:r>
              <a:rPr lang="ru-RU" dirty="0" smtClean="0"/>
              <a:t>. </a:t>
            </a:r>
            <a:r>
              <a:rPr lang="ru-RU" dirty="0" err="1" smtClean="0"/>
              <a:t>Ті</a:t>
            </a:r>
            <a:r>
              <a:rPr lang="ru-RU" dirty="0" smtClean="0"/>
              <a:t>, </a:t>
            </a:r>
            <a:r>
              <a:rPr lang="ru-RU" dirty="0" err="1" smtClean="0"/>
              <a:t>хто</a:t>
            </a:r>
            <a:r>
              <a:rPr lang="ru-RU" dirty="0" smtClean="0"/>
              <a:t> вас породив,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віддавав</a:t>
            </a:r>
            <a:r>
              <a:rPr lang="ru-RU" dirty="0" smtClean="0"/>
              <a:t> вам </a:t>
            </a:r>
            <a:r>
              <a:rPr lang="ru-RU" dirty="0" err="1" smtClean="0"/>
              <a:t>усю</a:t>
            </a:r>
            <a:r>
              <a:rPr lang="ru-RU" dirty="0" smtClean="0"/>
              <a:t> свою </a:t>
            </a:r>
            <a:r>
              <a:rPr lang="ru-RU" dirty="0" err="1" smtClean="0"/>
              <a:t>любов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пережили </a:t>
            </a:r>
            <a:r>
              <a:rPr lang="ru-RU" dirty="0" err="1" smtClean="0"/>
              <a:t>їх</a:t>
            </a:r>
            <a:r>
              <a:rPr lang="ru-RU" dirty="0" smtClean="0"/>
              <a:t>, не </a:t>
            </a:r>
            <a:r>
              <a:rPr lang="ru-RU" dirty="0" err="1" smtClean="0"/>
              <a:t>можуть</a:t>
            </a:r>
            <a:r>
              <a:rPr lang="ru-RU" dirty="0" smtClean="0"/>
              <a:t> просто </a:t>
            </a:r>
            <a:r>
              <a:rPr lang="ru-RU" dirty="0" err="1" smtClean="0"/>
              <a:t>зникнути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Підлітком</a:t>
            </a:r>
            <a:r>
              <a:rPr lang="ru-RU" dirty="0" smtClean="0"/>
              <a:t> </a:t>
            </a:r>
            <a:r>
              <a:rPr lang="ru-RU" dirty="0" err="1" smtClean="0"/>
              <a:t>мрієш</a:t>
            </a:r>
            <a:r>
              <a:rPr lang="ru-RU" dirty="0" smtClean="0"/>
              <a:t> про день, коли </a:t>
            </a:r>
            <a:r>
              <a:rPr lang="ru-RU" dirty="0" err="1" smtClean="0"/>
              <a:t>підеш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настає</a:t>
            </a:r>
            <a:r>
              <a:rPr lang="ru-RU" dirty="0" smtClean="0"/>
              <a:t> день, коли батьки </a:t>
            </a:r>
            <a:r>
              <a:rPr lang="ru-RU" dirty="0" err="1" smtClean="0"/>
              <a:t>йдуть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тебе.</a:t>
            </a:r>
          </a:p>
          <a:p>
            <a:r>
              <a:rPr lang="ru-RU" dirty="0" smtClean="0"/>
              <a:t>"...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доводять</a:t>
            </a:r>
            <a:r>
              <a:rPr lang="ru-RU" dirty="0" smtClean="0"/>
              <a:t> до </a:t>
            </a:r>
            <a:r>
              <a:rPr lang="ru-RU" dirty="0" err="1" smtClean="0"/>
              <a:t>божевілля</a:t>
            </a:r>
            <a:r>
              <a:rPr lang="ru-RU" dirty="0" smtClean="0"/>
              <a:t>, </a:t>
            </a:r>
            <a:r>
              <a:rPr lang="ru-RU" dirty="0" err="1" smtClean="0"/>
              <a:t>висотують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вас душу,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випльвують</a:t>
            </a:r>
            <a:r>
              <a:rPr lang="ru-RU" dirty="0" smtClean="0"/>
              <a:t>, як </a:t>
            </a:r>
            <a:r>
              <a:rPr lang="ru-RU" dirty="0" err="1" smtClean="0"/>
              <a:t>пережований</a:t>
            </a:r>
            <a:r>
              <a:rPr lang="ru-RU" dirty="0" smtClean="0"/>
              <a:t> тютюн.«</a:t>
            </a:r>
          </a:p>
          <a:p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небезпечно</a:t>
            </a:r>
            <a:r>
              <a:rPr lang="ru-RU" dirty="0" smtClean="0"/>
              <a:t> - </a:t>
            </a:r>
            <a:r>
              <a:rPr lang="ru-RU" dirty="0" err="1" smtClean="0"/>
              <a:t>прикипіти</a:t>
            </a:r>
            <a:r>
              <a:rPr lang="ru-RU" dirty="0" smtClean="0"/>
              <a:t> до </a:t>
            </a:r>
            <a:r>
              <a:rPr lang="ru-RU" dirty="0" err="1" smtClean="0"/>
              <a:t>когось</a:t>
            </a:r>
            <a:r>
              <a:rPr lang="ru-RU" dirty="0" smtClean="0"/>
              <a:t>. </a:t>
            </a:r>
            <a:r>
              <a:rPr lang="ru-RU" dirty="0" err="1" smtClean="0"/>
              <a:t>Неймовірно</a:t>
            </a:r>
            <a:r>
              <a:rPr lang="ru-RU" dirty="0" smtClean="0"/>
              <a:t>, </a:t>
            </a:r>
            <a:r>
              <a:rPr lang="ru-RU" dirty="0" err="1" smtClean="0"/>
              <a:t>наскільки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боляче</a:t>
            </a:r>
            <a:r>
              <a:rPr lang="ru-RU" dirty="0" smtClean="0"/>
              <a:t>. </a:t>
            </a:r>
            <a:r>
              <a:rPr lang="ru-RU" dirty="0" err="1" smtClean="0"/>
              <a:t>Боляче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самої</a:t>
            </a:r>
            <a:r>
              <a:rPr lang="ru-RU" dirty="0" smtClean="0"/>
              <a:t> думки,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можеш</a:t>
            </a:r>
            <a:r>
              <a:rPr lang="ru-RU" dirty="0" smtClean="0"/>
              <a:t> </a:t>
            </a:r>
            <a:r>
              <a:rPr lang="ru-RU" dirty="0" err="1" smtClean="0"/>
              <a:t>втратити</a:t>
            </a:r>
            <a:r>
              <a:rPr lang="ru-RU" dirty="0" smtClean="0"/>
              <a:t> того друга.</a:t>
            </a:r>
          </a:p>
          <a:p>
            <a:r>
              <a:rPr lang="ru-RU" dirty="0" err="1" smtClean="0"/>
              <a:t>Тато</a:t>
            </a:r>
            <a:r>
              <a:rPr lang="ru-RU" dirty="0" smtClean="0"/>
              <a:t> казав </a:t>
            </a:r>
            <a:r>
              <a:rPr lang="ru-RU" dirty="0" err="1" smtClean="0"/>
              <a:t>мені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не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порівнювати</a:t>
            </a:r>
            <a:r>
              <a:rPr lang="ru-RU" dirty="0" smtClean="0"/>
              <a:t> людей, вони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, головне, </a:t>
            </a:r>
            <a:r>
              <a:rPr lang="ru-RU" dirty="0" err="1" smtClean="0"/>
              <a:t>відшукати</a:t>
            </a:r>
            <a:r>
              <a:rPr lang="ru-RU" dirty="0" smtClean="0"/>
              <a:t> ту </a:t>
            </a:r>
            <a:r>
              <a:rPr lang="ru-RU" dirty="0" err="1" smtClean="0"/>
              <a:t>різницю</a:t>
            </a:r>
            <a:r>
              <a:rPr lang="ru-RU" dirty="0" smtClean="0"/>
              <a:t>, яка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підходить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Дорослі</a:t>
            </a:r>
            <a:r>
              <a:rPr lang="ru-RU" dirty="0" smtClean="0"/>
              <a:t> </a:t>
            </a:r>
            <a:r>
              <a:rPr lang="ru-RU" dirty="0" err="1" smtClean="0"/>
              <a:t>ніколи</a:t>
            </a:r>
            <a:r>
              <a:rPr lang="ru-RU" dirty="0" smtClean="0"/>
              <a:t> вам е </a:t>
            </a:r>
            <a:r>
              <a:rPr lang="ru-RU" dirty="0" err="1" smtClean="0"/>
              <a:t>вірять</a:t>
            </a:r>
            <a:r>
              <a:rPr lang="ru-RU" dirty="0" smtClean="0"/>
              <a:t>, коли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</a:t>
            </a:r>
            <a:r>
              <a:rPr lang="ru-RU" dirty="0" err="1" smtClean="0"/>
              <a:t>звіряєте</a:t>
            </a:r>
            <a:r>
              <a:rPr lang="ru-RU" dirty="0" smtClean="0"/>
              <a:t> </a:t>
            </a:r>
            <a:r>
              <a:rPr lang="ru-RU" dirty="0" err="1" smtClean="0"/>
              <a:t>серйозні</a:t>
            </a:r>
            <a:r>
              <a:rPr lang="ru-RU" dirty="0" smtClean="0"/>
              <a:t> </a:t>
            </a:r>
            <a:r>
              <a:rPr lang="ru-RU" dirty="0" err="1" smtClean="0"/>
              <a:t>речі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429684" cy="6286544"/>
          </a:xfrm>
        </p:spPr>
        <p:txBody>
          <a:bodyPr/>
          <a:lstStyle/>
          <a:p>
            <a:r>
              <a:rPr lang="ru-RU" dirty="0" err="1" smtClean="0"/>
              <a:t>Кохання</a:t>
            </a:r>
            <a:r>
              <a:rPr lang="ru-RU" dirty="0" smtClean="0"/>
              <a:t>, як </a:t>
            </a:r>
            <a:r>
              <a:rPr lang="ru-RU" dirty="0" err="1" smtClean="0"/>
              <a:t>тінь</a:t>
            </a:r>
            <a:r>
              <a:rPr lang="ru-RU" dirty="0" smtClean="0"/>
              <a:t> - </a:t>
            </a:r>
            <a:r>
              <a:rPr lang="ru-RU" dirty="0" err="1" smtClean="0"/>
              <a:t>хтось</a:t>
            </a:r>
            <a:r>
              <a:rPr lang="ru-RU" dirty="0" smtClean="0"/>
              <a:t> наступить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забере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собою.</a:t>
            </a:r>
          </a:p>
          <a:p>
            <a:r>
              <a:rPr lang="ru-RU" dirty="0" err="1" smtClean="0"/>
              <a:t>Тато</a:t>
            </a:r>
            <a:r>
              <a:rPr lang="ru-RU" dirty="0" smtClean="0"/>
              <a:t> казав,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подорослішати</a:t>
            </a:r>
            <a:r>
              <a:rPr lang="ru-RU" dirty="0" smtClean="0"/>
              <a:t>, треба </a:t>
            </a:r>
            <a:r>
              <a:rPr lang="ru-RU" dirty="0" err="1" smtClean="0"/>
              <a:t>тверзо</a:t>
            </a:r>
            <a:r>
              <a:rPr lang="ru-RU" dirty="0" smtClean="0"/>
              <a:t> </a:t>
            </a:r>
            <a:r>
              <a:rPr lang="ru-RU" dirty="0" err="1" smtClean="0"/>
              <a:t>дивитися</a:t>
            </a:r>
            <a:r>
              <a:rPr lang="ru-RU" dirty="0" smtClean="0"/>
              <a:t> в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страхам.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її</a:t>
            </a:r>
            <a:r>
              <a:rPr lang="ru-RU" dirty="0" smtClean="0"/>
              <a:t> очах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чоловіки</a:t>
            </a:r>
            <a:r>
              <a:rPr lang="ru-RU" dirty="0" smtClean="0"/>
              <a:t>, </a:t>
            </a:r>
            <a:r>
              <a:rPr lang="ru-RU" dirty="0" err="1" smtClean="0"/>
              <a:t>синку</a:t>
            </a:r>
            <a:r>
              <a:rPr lang="ru-RU" dirty="0" smtClean="0"/>
              <a:t>, </a:t>
            </a:r>
            <a:r>
              <a:rPr lang="ru-RU" dirty="0" err="1" smtClean="0"/>
              <a:t>мерзотники</a:t>
            </a:r>
            <a:r>
              <a:rPr lang="ru-RU" dirty="0" smtClean="0"/>
              <a:t>, </a:t>
            </a:r>
            <a:r>
              <a:rPr lang="ru-RU" dirty="0" err="1" smtClean="0"/>
              <a:t>бур'ян</a:t>
            </a:r>
            <a:r>
              <a:rPr lang="ru-RU" dirty="0" smtClean="0"/>
              <a:t>. </a:t>
            </a:r>
            <a:r>
              <a:rPr lang="ru-RU" dirty="0" err="1" smtClean="0"/>
              <a:t>Річ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, </a:t>
            </a:r>
            <a:r>
              <a:rPr lang="ru-RU" dirty="0" err="1" smtClean="0"/>
              <a:t>чоловіки</a:t>
            </a:r>
            <a:r>
              <a:rPr lang="ru-RU" dirty="0" smtClean="0"/>
              <a:t> </a:t>
            </a:r>
            <a:r>
              <a:rPr lang="ru-RU" dirty="0" err="1" smtClean="0"/>
              <a:t>зраджують</a:t>
            </a:r>
            <a:r>
              <a:rPr lang="ru-RU" dirty="0" smtClean="0"/>
              <a:t> дружин, </a:t>
            </a:r>
            <a:r>
              <a:rPr lang="ru-RU" dirty="0" err="1" smtClean="0"/>
              <a:t>але</a:t>
            </a:r>
            <a:r>
              <a:rPr lang="ru-RU" dirty="0" smtClean="0"/>
              <a:t>, </a:t>
            </a:r>
            <a:r>
              <a:rPr lang="ru-RU" dirty="0" err="1" smtClean="0"/>
              <a:t>питається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ким</a:t>
            </a:r>
            <a:r>
              <a:rPr lang="ru-RU" dirty="0" smtClean="0"/>
              <a:t>?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жінками</a:t>
            </a:r>
            <a:r>
              <a:rPr lang="ru-RU" dirty="0" smtClean="0"/>
              <a:t> ж, </a:t>
            </a:r>
            <a:r>
              <a:rPr lang="ru-RU" dirty="0" err="1" smtClean="0"/>
              <a:t>які</a:t>
            </a:r>
            <a:r>
              <a:rPr lang="ru-RU" dirty="0" smtClean="0"/>
              <a:t> в свою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зраджують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чоловіків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Встреча двоих – это иногда еще и вопрос времени. Найти друг друга надо в подходящий момент.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Між небом і землею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5214974" cy="487375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Одного разу </a:t>
            </a:r>
            <a:r>
              <a:rPr lang="ru-RU" dirty="0" err="1" smtClean="0"/>
              <a:t>пізно</a:t>
            </a:r>
            <a:r>
              <a:rPr lang="ru-RU" dirty="0" smtClean="0"/>
              <a:t> </a:t>
            </a:r>
            <a:r>
              <a:rPr lang="ru-RU" dirty="0" err="1" smtClean="0"/>
              <a:t>ввечері</a:t>
            </a:r>
            <a:r>
              <a:rPr lang="ru-RU" dirty="0" smtClean="0"/>
              <a:t> в </a:t>
            </a:r>
            <a:r>
              <a:rPr lang="ru-RU" dirty="0" err="1" smtClean="0"/>
              <a:t>квартирі</a:t>
            </a:r>
            <a:r>
              <a:rPr lang="ru-RU" dirty="0" smtClean="0"/>
              <a:t> </a:t>
            </a:r>
            <a:r>
              <a:rPr lang="ru-RU" dirty="0" err="1" smtClean="0"/>
              <a:t>самотнього</a:t>
            </a:r>
            <a:r>
              <a:rPr lang="ru-RU" dirty="0" smtClean="0"/>
              <a:t> </a:t>
            </a:r>
            <a:r>
              <a:rPr lang="ru-RU" dirty="0" err="1" smtClean="0"/>
              <a:t>архітектора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красива </a:t>
            </a:r>
            <a:r>
              <a:rPr lang="ru-RU" dirty="0" err="1" smtClean="0"/>
              <a:t>незнайома</a:t>
            </a: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, яка </a:t>
            </a:r>
            <a:r>
              <a:rPr lang="ru-RU" dirty="0" err="1" smtClean="0"/>
              <a:t>виявляється</a:t>
            </a:r>
            <a:r>
              <a:rPr lang="ru-RU" dirty="0" smtClean="0"/>
              <a:t> ... </a:t>
            </a:r>
            <a:r>
              <a:rPr lang="ru-RU" dirty="0" err="1" smtClean="0"/>
              <a:t>привидом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допомогти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повернутися</a:t>
            </a:r>
            <a:r>
              <a:rPr lang="ru-RU" dirty="0" smtClean="0"/>
              <a:t> у </a:t>
            </a:r>
            <a:r>
              <a:rPr lang="ru-RU" dirty="0" err="1" smtClean="0"/>
              <a:t>світ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. Але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би</a:t>
            </a:r>
            <a:r>
              <a:rPr lang="ru-RU" dirty="0" smtClean="0"/>
              <a:t> </a:t>
            </a:r>
            <a:r>
              <a:rPr lang="ru-RU" dirty="0" err="1" smtClean="0"/>
              <a:t>безсилий</a:t>
            </a:r>
            <a:r>
              <a:rPr lang="ru-RU" dirty="0" smtClean="0"/>
              <a:t> перед </a:t>
            </a:r>
            <a:r>
              <a:rPr lang="ru-RU" dirty="0" err="1" smtClean="0"/>
              <a:t>смертю</a:t>
            </a:r>
            <a:r>
              <a:rPr lang="ru-RU" dirty="0" smtClean="0"/>
              <a:t>, </a:t>
            </a:r>
            <a:r>
              <a:rPr lang="ru-RU" dirty="0" err="1" smtClean="0"/>
              <a:t>якби</a:t>
            </a:r>
            <a:r>
              <a:rPr lang="ru-RU" dirty="0" smtClean="0"/>
              <a:t> не всесильна </a:t>
            </a:r>
            <a:r>
              <a:rPr lang="ru-RU" dirty="0" err="1" smtClean="0"/>
              <a:t>любов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Klasniy.ru_1313230630_wqasnkoyidqyec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300" y="285728"/>
            <a:ext cx="3314700" cy="4962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0552" cy="582594"/>
          </a:xfrm>
        </p:spPr>
        <p:txBody>
          <a:bodyPr/>
          <a:lstStyle/>
          <a:p>
            <a:r>
              <a:rPr lang="uk-UA" dirty="0" smtClean="0"/>
              <a:t>Цитати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785794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Подать доллар бродяге, выходя из супермаркета - дело пустяковое и ничего не значит. Только когда даешь то, чего у тебя самого мало, даешь по-настоящему.</a:t>
            </a:r>
          </a:p>
          <a:p>
            <a:r>
              <a:rPr lang="ru-RU" dirty="0" smtClean="0"/>
              <a:t>Пока ты подсчитываешь, прикидываешь все за и против, жизнь проходит мимо.</a:t>
            </a:r>
          </a:p>
          <a:p>
            <a:r>
              <a:rPr lang="ru-RU" dirty="0" smtClean="0"/>
              <a:t>Достаточно на одну секунду перестать верить - и мечта разобьется на тысячу осколков</a:t>
            </a:r>
          </a:p>
          <a:p>
            <a:r>
              <a:rPr lang="ru-RU" dirty="0" smtClean="0"/>
              <a:t>Я всегда всю личную жизнь откладывала на потом, но и подумать не могла что это, потом, может не наступить!</a:t>
            </a:r>
          </a:p>
          <a:p>
            <a:r>
              <a:rPr lang="ru-RU" dirty="0" smtClean="0"/>
              <a:t>Риск любви в том, что любишь, недостатки так же, как и достоинства; они неразделимы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</TotalTime>
  <Words>577</Words>
  <Application>Microsoft Office PowerPoint</Application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Марк Леві </vt:lpstr>
      <vt:lpstr>Слайд 2</vt:lpstr>
      <vt:lpstr>Слайд 3</vt:lpstr>
      <vt:lpstr>Цитати з книги  </vt:lpstr>
      <vt:lpstr>Слайд 5</vt:lpstr>
      <vt:lpstr>Між небом і землею </vt:lpstr>
      <vt:lpstr>Цитати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 Леві</dc:title>
  <dc:creator>РУСЛАНА</dc:creator>
  <cp:lastModifiedBy>РУСЛАНА</cp:lastModifiedBy>
  <cp:revision>8</cp:revision>
  <dcterms:created xsi:type="dcterms:W3CDTF">2014-05-07T11:40:11Z</dcterms:created>
  <dcterms:modified xsi:type="dcterms:W3CDTF">2014-05-07T16:35:38Z</dcterms:modified>
</cp:coreProperties>
</file>