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1" r:id="rId3"/>
    <p:sldId id="263" r:id="rId4"/>
    <p:sldId id="257" r:id="rId5"/>
    <p:sldId id="270" r:id="rId6"/>
    <p:sldId id="265" r:id="rId7"/>
    <p:sldId id="267" r:id="rId8"/>
    <p:sldId id="264" r:id="rId9"/>
    <p:sldId id="276" r:id="rId10"/>
    <p:sldId id="279" r:id="rId11"/>
    <p:sldId id="259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99"/>
    <a:srgbClr val="FFFFCC"/>
    <a:srgbClr val="99CCFF"/>
    <a:srgbClr val="CCECFF"/>
    <a:srgbClr val="009900"/>
    <a:srgbClr val="FF0066"/>
    <a:srgbClr val="660066"/>
    <a:srgbClr val="FF9933"/>
    <a:srgbClr val="33CCFF"/>
    <a:srgbClr val="99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0" d="100"/>
          <a:sy n="100" d="100"/>
        </p:scale>
        <p:origin x="-288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image" Target="../media/image3.png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image" Target="../media/image3.png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79B43FE-0F3F-463C-8689-8279B2A4DCF6}" type="doc">
      <dgm:prSet loTypeId="urn:microsoft.com/office/officeart/2005/8/layout/vList4" loCatId="list" qsTypeId="urn:microsoft.com/office/officeart/2005/8/quickstyle/3d1" qsCatId="3D" csTypeId="urn:microsoft.com/office/officeart/2005/8/colors/colorful1" csCatId="colorful" phldr="1"/>
      <dgm:spPr>
        <a:scene3d>
          <a:camera prst="orthographicFront">
            <a:rot lat="0" lon="0" rev="0"/>
          </a:camera>
          <a:lightRig rig="glow" dir="t">
            <a:rot lat="0" lon="0" rev="14100000"/>
          </a:lightRig>
        </a:scene3d>
      </dgm:spPr>
      <dgm:t>
        <a:bodyPr/>
        <a:lstStyle/>
        <a:p>
          <a:endParaRPr lang="uk-UA"/>
        </a:p>
      </dgm:t>
    </dgm:pt>
    <dgm:pt modelId="{824A97EC-4A40-4BB8-83ED-6CD043E5650C}">
      <dgm:prSet phldrT="[Текст]"/>
      <dgm:spPr>
        <a:solidFill>
          <a:srgbClr val="FF0000">
            <a:alpha val="23922"/>
          </a:srgbClr>
        </a:solidFill>
        <a:ln>
          <a:noFill/>
        </a:ln>
        <a:effectLst/>
        <a:scene3d>
          <a:camera prst="orthographicFront">
            <a:rot lat="0" lon="0" rev="0"/>
          </a:camera>
          <a:lightRig rig="glow" dir="t">
            <a:rot lat="0" lon="0" rev="14100000"/>
          </a:lightRig>
        </a:scene3d>
        <a:sp3d prstMaterial="softEdge">
          <a:bevelT w="127000" prst="artDeco"/>
        </a:sp3d>
      </dgm:spPr>
      <dgm:t>
        <a:bodyPr/>
        <a:lstStyle/>
        <a:p>
          <a:pPr algn="ctr"/>
          <a:r>
            <a:rPr lang="uk-UA" b="1" dirty="0" smtClean="0">
              <a:latin typeface="Monotype Corsiva" panose="03010101010201010101" pitchFamily="66" charset="0"/>
            </a:rPr>
            <a:t>Історія виникнення українських грошей</a:t>
          </a:r>
          <a:endParaRPr lang="uk-UA" b="1" dirty="0">
            <a:latin typeface="Monotype Corsiva" panose="03010101010201010101" pitchFamily="66" charset="0"/>
          </a:endParaRPr>
        </a:p>
      </dgm:t>
    </dgm:pt>
    <dgm:pt modelId="{4E03C86A-9055-4C10-A9DA-A29ED428B727}" type="parTrans" cxnId="{A84F8F7E-163A-4F85-91AF-FC6FE3A5D600}">
      <dgm:prSet/>
      <dgm:spPr/>
      <dgm:t>
        <a:bodyPr/>
        <a:lstStyle/>
        <a:p>
          <a:endParaRPr lang="uk-UA"/>
        </a:p>
      </dgm:t>
    </dgm:pt>
    <dgm:pt modelId="{FC8820D5-2278-4C69-87F0-F8CBDAF91493}" type="sibTrans" cxnId="{A84F8F7E-163A-4F85-91AF-FC6FE3A5D600}">
      <dgm:prSet/>
      <dgm:spPr/>
      <dgm:t>
        <a:bodyPr/>
        <a:lstStyle/>
        <a:p>
          <a:endParaRPr lang="uk-UA"/>
        </a:p>
      </dgm:t>
    </dgm:pt>
    <dgm:pt modelId="{015FB61E-4237-430C-98C8-6B88ECA9E995}">
      <dgm:prSet phldrT="[Текст]"/>
      <dgm:spPr>
        <a:solidFill>
          <a:srgbClr val="66FF66">
            <a:alpha val="23922"/>
          </a:srgbClr>
        </a:solidFill>
        <a:ln>
          <a:noFill/>
        </a:ln>
        <a:effectLst/>
        <a:scene3d>
          <a:camera prst="orthographicFront">
            <a:rot lat="0" lon="0" rev="0"/>
          </a:camera>
          <a:lightRig rig="glow" dir="t">
            <a:rot lat="0" lon="0" rev="14100000"/>
          </a:lightRig>
        </a:scene3d>
        <a:sp3d prstMaterial="softEdge">
          <a:bevelT w="127000" prst="artDeco"/>
        </a:sp3d>
      </dgm:spPr>
      <dgm:t>
        <a:bodyPr/>
        <a:lstStyle/>
        <a:p>
          <a:pPr algn="ctr"/>
          <a:r>
            <a:rPr lang="uk-UA" b="1" dirty="0" smtClean="0">
              <a:latin typeface="Monotype Corsiva" panose="03010101010201010101" pitchFamily="66" charset="0"/>
            </a:rPr>
            <a:t>Функції </a:t>
          </a:r>
          <a:endParaRPr lang="uk-UA" b="1" dirty="0">
            <a:latin typeface="Monotype Corsiva" panose="03010101010201010101" pitchFamily="66" charset="0"/>
          </a:endParaRPr>
        </a:p>
      </dgm:t>
    </dgm:pt>
    <dgm:pt modelId="{B36276EB-6D07-469C-8B65-807CB19C15A1}" type="parTrans" cxnId="{665EDE82-3CC1-4B7E-8DA0-7EC61F236BB2}">
      <dgm:prSet/>
      <dgm:spPr/>
      <dgm:t>
        <a:bodyPr/>
        <a:lstStyle/>
        <a:p>
          <a:endParaRPr lang="uk-UA"/>
        </a:p>
      </dgm:t>
    </dgm:pt>
    <dgm:pt modelId="{94B6B63F-14B0-4FC3-AEA3-2CADEEB5FE3F}" type="sibTrans" cxnId="{665EDE82-3CC1-4B7E-8DA0-7EC61F236BB2}">
      <dgm:prSet/>
      <dgm:spPr/>
      <dgm:t>
        <a:bodyPr/>
        <a:lstStyle/>
        <a:p>
          <a:endParaRPr lang="uk-UA"/>
        </a:p>
      </dgm:t>
    </dgm:pt>
    <dgm:pt modelId="{91034810-3ACF-44F5-A833-EA5FCF2D8096}">
      <dgm:prSet phldrT="[Текст]"/>
      <dgm:spPr>
        <a:solidFill>
          <a:srgbClr val="9966FF">
            <a:alpha val="23922"/>
          </a:srgbClr>
        </a:solidFill>
        <a:ln>
          <a:noFill/>
        </a:ln>
        <a:effectLst/>
        <a:scene3d>
          <a:camera prst="orthographicFront">
            <a:rot lat="0" lon="0" rev="0"/>
          </a:camera>
          <a:lightRig rig="glow" dir="t">
            <a:rot lat="0" lon="0" rev="14100000"/>
          </a:lightRig>
        </a:scene3d>
        <a:sp3d prstMaterial="softEdge">
          <a:bevelT w="127000" prst="artDeco"/>
        </a:sp3d>
      </dgm:spPr>
      <dgm:t>
        <a:bodyPr/>
        <a:lstStyle/>
        <a:p>
          <a:pPr algn="ctr"/>
          <a:r>
            <a:rPr lang="uk-UA" b="1" dirty="0" smtClean="0">
              <a:latin typeface="Monotype Corsiva" panose="03010101010201010101" pitchFamily="66" charset="0"/>
            </a:rPr>
            <a:t>Види</a:t>
          </a:r>
          <a:endParaRPr lang="uk-UA" b="1" dirty="0">
            <a:latin typeface="Monotype Corsiva" panose="03010101010201010101" pitchFamily="66" charset="0"/>
          </a:endParaRPr>
        </a:p>
      </dgm:t>
    </dgm:pt>
    <dgm:pt modelId="{DED2C0E2-28C6-4C25-A902-1A44AC19CF1F}" type="parTrans" cxnId="{5E965574-AD45-433F-A018-B8925DF9E666}">
      <dgm:prSet/>
      <dgm:spPr/>
      <dgm:t>
        <a:bodyPr/>
        <a:lstStyle/>
        <a:p>
          <a:endParaRPr lang="uk-UA"/>
        </a:p>
      </dgm:t>
    </dgm:pt>
    <dgm:pt modelId="{E3C41FB4-7683-448A-BD32-A2006AC383B2}" type="sibTrans" cxnId="{5E965574-AD45-433F-A018-B8925DF9E666}">
      <dgm:prSet/>
      <dgm:spPr/>
      <dgm:t>
        <a:bodyPr/>
        <a:lstStyle/>
        <a:p>
          <a:endParaRPr lang="uk-UA"/>
        </a:p>
      </dgm:t>
    </dgm:pt>
    <dgm:pt modelId="{3716F3B9-55BA-493F-B061-B50F4354B4C3}">
      <dgm:prSet/>
      <dgm:spPr>
        <a:solidFill>
          <a:srgbClr val="33CCFF">
            <a:alpha val="23922"/>
          </a:srgbClr>
        </a:solidFill>
        <a:ln>
          <a:noFill/>
        </a:ln>
        <a:effectLst/>
        <a:scene3d>
          <a:camera prst="orthographicFront">
            <a:rot lat="0" lon="0" rev="0"/>
          </a:camera>
          <a:lightRig rig="glow" dir="t">
            <a:rot lat="0" lon="0" rev="14100000"/>
          </a:lightRig>
        </a:scene3d>
        <a:sp3d prstMaterial="softEdge">
          <a:bevelT w="127000" prst="artDeco"/>
        </a:sp3d>
      </dgm:spPr>
      <dgm:t>
        <a:bodyPr/>
        <a:lstStyle/>
        <a:p>
          <a:pPr algn="ctr"/>
          <a:r>
            <a:rPr lang="uk-UA" b="1" dirty="0" smtClean="0">
              <a:latin typeface="Monotype Corsiva" panose="03010101010201010101" pitchFamily="66" charset="0"/>
            </a:rPr>
            <a:t>Попит на гроші</a:t>
          </a:r>
          <a:endParaRPr lang="uk-UA" b="1" dirty="0">
            <a:latin typeface="Monotype Corsiva" panose="03010101010201010101" pitchFamily="66" charset="0"/>
          </a:endParaRPr>
        </a:p>
      </dgm:t>
    </dgm:pt>
    <dgm:pt modelId="{C991EE3F-23CE-4E85-A2E9-1691C27B6797}" type="parTrans" cxnId="{8E740554-681A-4DF4-A43D-7AAFAB793E3D}">
      <dgm:prSet/>
      <dgm:spPr/>
      <dgm:t>
        <a:bodyPr/>
        <a:lstStyle/>
        <a:p>
          <a:endParaRPr lang="uk-UA"/>
        </a:p>
      </dgm:t>
    </dgm:pt>
    <dgm:pt modelId="{1CC03DAB-0200-4A44-91EF-1F69547057F7}" type="sibTrans" cxnId="{8E740554-681A-4DF4-A43D-7AAFAB793E3D}">
      <dgm:prSet/>
      <dgm:spPr/>
      <dgm:t>
        <a:bodyPr/>
        <a:lstStyle/>
        <a:p>
          <a:endParaRPr lang="uk-UA"/>
        </a:p>
      </dgm:t>
    </dgm:pt>
    <dgm:pt modelId="{72CBF118-371C-41D4-8D96-C695407C84DF}">
      <dgm:prSet/>
      <dgm:spPr>
        <a:solidFill>
          <a:srgbClr val="660066">
            <a:alpha val="40000"/>
          </a:srgbClr>
        </a:solidFill>
        <a:ln>
          <a:noFill/>
        </a:ln>
        <a:effectLst/>
        <a:scene3d>
          <a:camera prst="orthographicFront">
            <a:rot lat="0" lon="0" rev="0"/>
          </a:camera>
          <a:lightRig rig="glow" dir="t">
            <a:rot lat="0" lon="0" rev="14100000"/>
          </a:lightRig>
        </a:scene3d>
        <a:sp3d prstMaterial="softEdge">
          <a:bevelT w="127000" prst="artDeco"/>
        </a:sp3d>
      </dgm:spPr>
      <dgm:t>
        <a:bodyPr/>
        <a:lstStyle/>
        <a:p>
          <a:pPr algn="ctr"/>
          <a:r>
            <a:rPr lang="uk-UA" b="1" dirty="0" smtClean="0">
              <a:latin typeface="Monotype Corsiva" panose="03010101010201010101" pitchFamily="66" charset="0"/>
            </a:rPr>
            <a:t>Грошові агрегати</a:t>
          </a:r>
          <a:endParaRPr lang="uk-UA" b="1" dirty="0">
            <a:latin typeface="Monotype Corsiva" panose="03010101010201010101" pitchFamily="66" charset="0"/>
          </a:endParaRPr>
        </a:p>
      </dgm:t>
    </dgm:pt>
    <dgm:pt modelId="{7DF89D04-D0DC-4FF9-ADD1-15DDD1BFEC35}" type="parTrans" cxnId="{F396920B-94F3-4C25-BCA9-8A43086F0147}">
      <dgm:prSet/>
      <dgm:spPr/>
      <dgm:t>
        <a:bodyPr/>
        <a:lstStyle/>
        <a:p>
          <a:endParaRPr lang="uk-UA"/>
        </a:p>
      </dgm:t>
    </dgm:pt>
    <dgm:pt modelId="{6847F217-C803-4628-A55E-FF654C0AD343}" type="sibTrans" cxnId="{F396920B-94F3-4C25-BCA9-8A43086F0147}">
      <dgm:prSet/>
      <dgm:spPr/>
      <dgm:t>
        <a:bodyPr/>
        <a:lstStyle/>
        <a:p>
          <a:endParaRPr lang="uk-UA"/>
        </a:p>
      </dgm:t>
    </dgm:pt>
    <dgm:pt modelId="{22BC6129-D5EF-41F6-9B85-5EB090B26579}">
      <dgm:prSet/>
      <dgm:spPr>
        <a:solidFill>
          <a:srgbClr val="FF0066">
            <a:alpha val="45882"/>
          </a:srgbClr>
        </a:solidFill>
        <a:ln>
          <a:noFill/>
        </a:ln>
        <a:effectLst/>
        <a:scene3d>
          <a:camera prst="orthographicFront">
            <a:rot lat="0" lon="0" rev="0"/>
          </a:camera>
          <a:lightRig rig="glow" dir="t">
            <a:rot lat="0" lon="0" rev="14100000"/>
          </a:lightRig>
        </a:scene3d>
        <a:sp3d prstMaterial="softEdge">
          <a:bevelT w="127000" prst="artDeco"/>
        </a:sp3d>
      </dgm:spPr>
      <dgm:t>
        <a:bodyPr/>
        <a:lstStyle/>
        <a:p>
          <a:pPr algn="ctr"/>
          <a:r>
            <a:rPr lang="uk-UA" b="1" dirty="0" smtClean="0">
              <a:latin typeface="Monotype Corsiva" panose="03010101010201010101" pitchFamily="66" charset="0"/>
            </a:rPr>
            <a:t>Цікаві факти</a:t>
          </a:r>
          <a:endParaRPr lang="uk-UA" b="1" dirty="0">
            <a:latin typeface="Monotype Corsiva" panose="03010101010201010101" pitchFamily="66" charset="0"/>
          </a:endParaRPr>
        </a:p>
      </dgm:t>
    </dgm:pt>
    <dgm:pt modelId="{0E34D226-F98D-4A0B-B0D5-E61AB0A600B6}" type="parTrans" cxnId="{6943CA12-2BE6-4C4F-BA14-1C0A92DE3130}">
      <dgm:prSet/>
      <dgm:spPr/>
      <dgm:t>
        <a:bodyPr/>
        <a:lstStyle/>
        <a:p>
          <a:endParaRPr lang="uk-UA"/>
        </a:p>
      </dgm:t>
    </dgm:pt>
    <dgm:pt modelId="{17A129F0-A7F1-46AD-B4EF-826952B80B5A}" type="sibTrans" cxnId="{6943CA12-2BE6-4C4F-BA14-1C0A92DE3130}">
      <dgm:prSet/>
      <dgm:spPr/>
      <dgm:t>
        <a:bodyPr/>
        <a:lstStyle/>
        <a:p>
          <a:endParaRPr lang="uk-UA"/>
        </a:p>
      </dgm:t>
    </dgm:pt>
    <dgm:pt modelId="{C7709B41-E40D-40AC-8231-06F8507C6B2F}" type="pres">
      <dgm:prSet presAssocID="{C79B43FE-0F3F-463C-8689-8279B2A4DCF6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uk-UA"/>
        </a:p>
      </dgm:t>
    </dgm:pt>
    <dgm:pt modelId="{54B01AA9-CDB5-4CE7-8635-577C553EDB0E}" type="pres">
      <dgm:prSet presAssocID="{824A97EC-4A40-4BB8-83ED-6CD043E5650C}" presName="comp" presStyleCnt="0"/>
      <dgm:spPr>
        <a:ln>
          <a:noFill/>
        </a:ln>
        <a:effectLst/>
        <a:scene3d>
          <a:camera prst="orthographicFront">
            <a:rot lat="0" lon="0" rev="0"/>
          </a:camera>
          <a:lightRig rig="glow" dir="t">
            <a:rot lat="0" lon="0" rev="14100000"/>
          </a:lightRig>
        </a:scene3d>
        <a:sp3d prstMaterial="softEdge">
          <a:bevelT w="127000" prst="artDeco"/>
        </a:sp3d>
      </dgm:spPr>
    </dgm:pt>
    <dgm:pt modelId="{FA7C995C-4816-4C1D-BDDC-8B4C1B48E3A4}" type="pres">
      <dgm:prSet presAssocID="{824A97EC-4A40-4BB8-83ED-6CD043E5650C}" presName="box" presStyleLbl="node1" presStyleIdx="0" presStyleCnt="6" custScaleY="92973"/>
      <dgm:spPr/>
      <dgm:t>
        <a:bodyPr/>
        <a:lstStyle/>
        <a:p>
          <a:endParaRPr lang="uk-UA"/>
        </a:p>
      </dgm:t>
    </dgm:pt>
    <dgm:pt modelId="{DA7EA084-4B39-4131-A936-8ED3959F8706}" type="pres">
      <dgm:prSet presAssocID="{824A97EC-4A40-4BB8-83ED-6CD043E5650C}" presName="img" presStyleLbl="fgImgPlace1" presStyleIdx="0" presStyleCnt="6" custScaleX="105705" custScaleY="125000"/>
      <dgm:spPr>
        <a:blipFill rotWithShape="1">
          <a:blip xmlns:r="http://schemas.openxmlformats.org/officeDocument/2006/relationships" r:embed="rId1"/>
          <a:stretch>
            <a:fillRect/>
          </a:stretch>
        </a:blipFill>
        <a:ln>
          <a:noFill/>
        </a:ln>
        <a:effectLst/>
        <a:scene3d>
          <a:camera prst="orthographicFront">
            <a:rot lat="0" lon="0" rev="0"/>
          </a:camera>
          <a:lightRig rig="glow" dir="t">
            <a:rot lat="0" lon="0" rev="14100000"/>
          </a:lightRig>
        </a:scene3d>
        <a:sp3d z="127000" prstMaterial="softEdge">
          <a:bevelT w="127000" prst="artDeco"/>
        </a:sp3d>
      </dgm:spPr>
    </dgm:pt>
    <dgm:pt modelId="{0C0F8C4E-03E6-47F8-B83D-951E185D60AB}" type="pres">
      <dgm:prSet presAssocID="{824A97EC-4A40-4BB8-83ED-6CD043E5650C}" presName="text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D1D2A1EA-F3C7-4253-9336-F44312EE38D0}" type="pres">
      <dgm:prSet presAssocID="{FC8820D5-2278-4C69-87F0-F8CBDAF91493}" presName="spacer" presStyleCnt="0"/>
      <dgm:spPr>
        <a:ln>
          <a:noFill/>
        </a:ln>
        <a:effectLst/>
        <a:scene3d>
          <a:camera prst="orthographicFront">
            <a:rot lat="0" lon="0" rev="0"/>
          </a:camera>
          <a:lightRig rig="glow" dir="t">
            <a:rot lat="0" lon="0" rev="14100000"/>
          </a:lightRig>
        </a:scene3d>
        <a:sp3d prstMaterial="softEdge">
          <a:bevelT w="127000" prst="artDeco"/>
        </a:sp3d>
      </dgm:spPr>
    </dgm:pt>
    <dgm:pt modelId="{7BBB6BB2-7F04-4243-B4C3-B1C761C92F0D}" type="pres">
      <dgm:prSet presAssocID="{015FB61E-4237-430C-98C8-6B88ECA9E995}" presName="comp" presStyleCnt="0"/>
      <dgm:spPr>
        <a:ln>
          <a:noFill/>
        </a:ln>
        <a:effectLst/>
        <a:scene3d>
          <a:camera prst="orthographicFront">
            <a:rot lat="0" lon="0" rev="0"/>
          </a:camera>
          <a:lightRig rig="glow" dir="t">
            <a:rot lat="0" lon="0" rev="14100000"/>
          </a:lightRig>
        </a:scene3d>
        <a:sp3d prstMaterial="softEdge">
          <a:bevelT w="127000" prst="artDeco"/>
        </a:sp3d>
      </dgm:spPr>
    </dgm:pt>
    <dgm:pt modelId="{AD696967-D905-4BA8-AF59-457D2D568EDD}" type="pres">
      <dgm:prSet presAssocID="{015FB61E-4237-430C-98C8-6B88ECA9E995}" presName="box" presStyleLbl="node1" presStyleIdx="1" presStyleCnt="6" custScaleY="92973" custLinFactNeighborX="-13776" custLinFactNeighborY="-3199"/>
      <dgm:spPr/>
      <dgm:t>
        <a:bodyPr/>
        <a:lstStyle/>
        <a:p>
          <a:endParaRPr lang="uk-UA"/>
        </a:p>
      </dgm:t>
    </dgm:pt>
    <dgm:pt modelId="{90729D22-52AA-4B04-B659-EF93446CE527}" type="pres">
      <dgm:prSet presAssocID="{015FB61E-4237-430C-98C8-6B88ECA9E995}" presName="img" presStyleLbl="fgImgPlace1" presStyleIdx="1" presStyleCnt="6" custScaleX="105705" custScaleY="125000"/>
      <dgm:spPr>
        <a:blipFill rotWithShape="1">
          <a:blip xmlns:r="http://schemas.openxmlformats.org/officeDocument/2006/relationships" r:embed="rId2"/>
          <a:stretch>
            <a:fillRect/>
          </a:stretch>
        </a:blipFill>
        <a:ln>
          <a:noFill/>
        </a:ln>
        <a:effectLst/>
        <a:scene3d>
          <a:camera prst="orthographicFront">
            <a:rot lat="0" lon="0" rev="0"/>
          </a:camera>
          <a:lightRig rig="glow" dir="t">
            <a:rot lat="0" lon="0" rev="14100000"/>
          </a:lightRig>
        </a:scene3d>
        <a:sp3d z="127000" prstMaterial="softEdge">
          <a:bevelT w="127000" prst="artDeco"/>
        </a:sp3d>
      </dgm:spPr>
    </dgm:pt>
    <dgm:pt modelId="{16796F57-F733-43A9-B588-C60411624EC6}" type="pres">
      <dgm:prSet presAssocID="{015FB61E-4237-430C-98C8-6B88ECA9E995}" presName="text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6B3C2452-9E5C-47D4-B729-7A89B8A876E6}" type="pres">
      <dgm:prSet presAssocID="{94B6B63F-14B0-4FC3-AEA3-2CADEEB5FE3F}" presName="spacer" presStyleCnt="0"/>
      <dgm:spPr>
        <a:ln>
          <a:noFill/>
        </a:ln>
        <a:effectLst/>
        <a:scene3d>
          <a:camera prst="orthographicFront">
            <a:rot lat="0" lon="0" rev="0"/>
          </a:camera>
          <a:lightRig rig="glow" dir="t">
            <a:rot lat="0" lon="0" rev="14100000"/>
          </a:lightRig>
        </a:scene3d>
        <a:sp3d prstMaterial="softEdge">
          <a:bevelT w="127000" prst="artDeco"/>
        </a:sp3d>
      </dgm:spPr>
    </dgm:pt>
    <dgm:pt modelId="{09A72705-3A97-4034-80CE-AA6ABCE52667}" type="pres">
      <dgm:prSet presAssocID="{91034810-3ACF-44F5-A833-EA5FCF2D8096}" presName="comp" presStyleCnt="0"/>
      <dgm:spPr>
        <a:ln>
          <a:noFill/>
        </a:ln>
        <a:effectLst/>
        <a:scene3d>
          <a:camera prst="orthographicFront">
            <a:rot lat="0" lon="0" rev="0"/>
          </a:camera>
          <a:lightRig rig="glow" dir="t">
            <a:rot lat="0" lon="0" rev="14100000"/>
          </a:lightRig>
        </a:scene3d>
        <a:sp3d prstMaterial="softEdge">
          <a:bevelT w="127000" prst="artDeco"/>
        </a:sp3d>
      </dgm:spPr>
    </dgm:pt>
    <dgm:pt modelId="{1A99065F-AC48-4E52-97B6-AE4DC31962FF}" type="pres">
      <dgm:prSet presAssocID="{91034810-3ACF-44F5-A833-EA5FCF2D8096}" presName="box" presStyleLbl="node1" presStyleIdx="2" presStyleCnt="6" custScaleY="92973"/>
      <dgm:spPr/>
      <dgm:t>
        <a:bodyPr/>
        <a:lstStyle/>
        <a:p>
          <a:endParaRPr lang="uk-UA"/>
        </a:p>
      </dgm:t>
    </dgm:pt>
    <dgm:pt modelId="{D8366D3C-CCD9-44EF-A420-2A10310308AD}" type="pres">
      <dgm:prSet presAssocID="{91034810-3ACF-44F5-A833-EA5FCF2D8096}" presName="img" presStyleLbl="fgImgPlace1" presStyleIdx="2" presStyleCnt="6" custScaleX="105705" custScaleY="125000"/>
      <dgm:spPr>
        <a:blipFill rotWithShape="1">
          <a:blip xmlns:r="http://schemas.openxmlformats.org/officeDocument/2006/relationships" r:embed="rId3"/>
          <a:stretch>
            <a:fillRect/>
          </a:stretch>
        </a:blipFill>
        <a:ln>
          <a:noFill/>
        </a:ln>
        <a:effectLst/>
        <a:scene3d>
          <a:camera prst="orthographicFront">
            <a:rot lat="0" lon="0" rev="0"/>
          </a:camera>
          <a:lightRig rig="glow" dir="t">
            <a:rot lat="0" lon="0" rev="14100000"/>
          </a:lightRig>
        </a:scene3d>
        <a:sp3d z="127000" prstMaterial="softEdge">
          <a:bevelT w="127000" prst="artDeco"/>
        </a:sp3d>
      </dgm:spPr>
    </dgm:pt>
    <dgm:pt modelId="{1C2BE219-0D4D-48C6-A5F0-86A4B15C5F57}" type="pres">
      <dgm:prSet presAssocID="{91034810-3ACF-44F5-A833-EA5FCF2D8096}" presName="text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EF90B906-ABF9-4B45-B6B6-14D79087AFA7}" type="pres">
      <dgm:prSet presAssocID="{E3C41FB4-7683-448A-BD32-A2006AC383B2}" presName="spacer" presStyleCnt="0"/>
      <dgm:spPr>
        <a:ln>
          <a:noFill/>
        </a:ln>
        <a:effectLst/>
        <a:scene3d>
          <a:camera prst="orthographicFront">
            <a:rot lat="0" lon="0" rev="0"/>
          </a:camera>
          <a:lightRig rig="glow" dir="t">
            <a:rot lat="0" lon="0" rev="14100000"/>
          </a:lightRig>
        </a:scene3d>
        <a:sp3d prstMaterial="softEdge">
          <a:bevelT w="127000" prst="artDeco"/>
        </a:sp3d>
      </dgm:spPr>
    </dgm:pt>
    <dgm:pt modelId="{7EEE4A0F-92C5-4896-983C-9F707E47BE16}" type="pres">
      <dgm:prSet presAssocID="{3716F3B9-55BA-493F-B061-B50F4354B4C3}" presName="comp" presStyleCnt="0"/>
      <dgm:spPr>
        <a:ln>
          <a:noFill/>
        </a:ln>
        <a:effectLst/>
        <a:scene3d>
          <a:camera prst="orthographicFront">
            <a:rot lat="0" lon="0" rev="0"/>
          </a:camera>
          <a:lightRig rig="glow" dir="t">
            <a:rot lat="0" lon="0" rev="14100000"/>
          </a:lightRig>
        </a:scene3d>
        <a:sp3d prstMaterial="softEdge">
          <a:bevelT w="127000" prst="artDeco"/>
        </a:sp3d>
      </dgm:spPr>
    </dgm:pt>
    <dgm:pt modelId="{783CBF33-CBF7-4E6F-BD92-F2CEC9B1C092}" type="pres">
      <dgm:prSet presAssocID="{3716F3B9-55BA-493F-B061-B50F4354B4C3}" presName="box" presStyleLbl="node1" presStyleIdx="3" presStyleCnt="6" custScaleY="92973"/>
      <dgm:spPr/>
      <dgm:t>
        <a:bodyPr/>
        <a:lstStyle/>
        <a:p>
          <a:endParaRPr lang="uk-UA"/>
        </a:p>
      </dgm:t>
    </dgm:pt>
    <dgm:pt modelId="{140F1C64-280C-4735-902C-2C99F1F07B03}" type="pres">
      <dgm:prSet presAssocID="{3716F3B9-55BA-493F-B061-B50F4354B4C3}" presName="img" presStyleLbl="fgImgPlace1" presStyleIdx="3" presStyleCnt="6" custScaleX="105705" custScaleY="125000"/>
      <dgm:spPr>
        <a:blipFill rotWithShape="1">
          <a:blip xmlns:r="http://schemas.openxmlformats.org/officeDocument/2006/relationships" r:embed="rId4"/>
          <a:stretch>
            <a:fillRect/>
          </a:stretch>
        </a:blipFill>
        <a:ln>
          <a:noFill/>
        </a:ln>
        <a:effectLst/>
        <a:scene3d>
          <a:camera prst="orthographicFront">
            <a:rot lat="0" lon="0" rev="0"/>
          </a:camera>
          <a:lightRig rig="glow" dir="t">
            <a:rot lat="0" lon="0" rev="14100000"/>
          </a:lightRig>
        </a:scene3d>
        <a:sp3d z="127000" prstMaterial="softEdge">
          <a:bevelT w="127000" prst="artDeco"/>
        </a:sp3d>
      </dgm:spPr>
    </dgm:pt>
    <dgm:pt modelId="{191FFFA4-7A39-4D17-9500-04E7AF9EF524}" type="pres">
      <dgm:prSet presAssocID="{3716F3B9-55BA-493F-B061-B50F4354B4C3}" presName="text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60A06F63-5654-4C84-A7BA-4D458E51F2C2}" type="pres">
      <dgm:prSet presAssocID="{1CC03DAB-0200-4A44-91EF-1F69547057F7}" presName="spacer" presStyleCnt="0"/>
      <dgm:spPr>
        <a:ln>
          <a:noFill/>
        </a:ln>
        <a:effectLst/>
        <a:scene3d>
          <a:camera prst="orthographicFront">
            <a:rot lat="0" lon="0" rev="0"/>
          </a:camera>
          <a:lightRig rig="glow" dir="t">
            <a:rot lat="0" lon="0" rev="14100000"/>
          </a:lightRig>
        </a:scene3d>
        <a:sp3d prstMaterial="softEdge">
          <a:bevelT w="127000" prst="artDeco"/>
        </a:sp3d>
      </dgm:spPr>
    </dgm:pt>
    <dgm:pt modelId="{8A448327-F4B9-42FA-965A-DDBBF1787211}" type="pres">
      <dgm:prSet presAssocID="{72CBF118-371C-41D4-8D96-C695407C84DF}" presName="comp" presStyleCnt="0"/>
      <dgm:spPr>
        <a:ln>
          <a:noFill/>
        </a:ln>
        <a:effectLst/>
        <a:scene3d>
          <a:camera prst="orthographicFront">
            <a:rot lat="0" lon="0" rev="0"/>
          </a:camera>
          <a:lightRig rig="glow" dir="t">
            <a:rot lat="0" lon="0" rev="14100000"/>
          </a:lightRig>
        </a:scene3d>
        <a:sp3d prstMaterial="softEdge">
          <a:bevelT w="127000" prst="artDeco"/>
        </a:sp3d>
      </dgm:spPr>
    </dgm:pt>
    <dgm:pt modelId="{C5865C93-6213-44AE-A883-C23A08D7C5BA}" type="pres">
      <dgm:prSet presAssocID="{72CBF118-371C-41D4-8D96-C695407C84DF}" presName="box" presStyleLbl="node1" presStyleIdx="4" presStyleCnt="6" custScaleY="92973"/>
      <dgm:spPr/>
      <dgm:t>
        <a:bodyPr/>
        <a:lstStyle/>
        <a:p>
          <a:endParaRPr lang="uk-UA"/>
        </a:p>
      </dgm:t>
    </dgm:pt>
    <dgm:pt modelId="{E53E2E1B-4BE2-463E-AEAF-50331B368501}" type="pres">
      <dgm:prSet presAssocID="{72CBF118-371C-41D4-8D96-C695407C84DF}" presName="img" presStyleLbl="fgImgPlace1" presStyleIdx="4" presStyleCnt="6" custScaleX="105705" custScaleY="125000"/>
      <dgm:spPr>
        <a:blipFill rotWithShape="1">
          <a:blip xmlns:r="http://schemas.openxmlformats.org/officeDocument/2006/relationships" r:embed="rId5"/>
          <a:stretch>
            <a:fillRect/>
          </a:stretch>
        </a:blipFill>
        <a:ln>
          <a:noFill/>
        </a:ln>
        <a:effectLst/>
        <a:scene3d>
          <a:camera prst="orthographicFront">
            <a:rot lat="0" lon="0" rev="0"/>
          </a:camera>
          <a:lightRig rig="glow" dir="t">
            <a:rot lat="0" lon="0" rev="14100000"/>
          </a:lightRig>
        </a:scene3d>
        <a:sp3d z="127000" prstMaterial="softEdge">
          <a:bevelT w="127000" prst="artDeco"/>
        </a:sp3d>
      </dgm:spPr>
    </dgm:pt>
    <dgm:pt modelId="{BE81B8CB-74A8-480D-B2A8-E2D33C0412CF}" type="pres">
      <dgm:prSet presAssocID="{72CBF118-371C-41D4-8D96-C695407C84DF}" presName="text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85D29C46-8028-43E7-9A19-426928EAA624}" type="pres">
      <dgm:prSet presAssocID="{6847F217-C803-4628-A55E-FF654C0AD343}" presName="spacer" presStyleCnt="0"/>
      <dgm:spPr>
        <a:ln>
          <a:noFill/>
        </a:ln>
        <a:effectLst/>
        <a:scene3d>
          <a:camera prst="orthographicFront">
            <a:rot lat="0" lon="0" rev="0"/>
          </a:camera>
          <a:lightRig rig="glow" dir="t">
            <a:rot lat="0" lon="0" rev="14100000"/>
          </a:lightRig>
        </a:scene3d>
        <a:sp3d prstMaterial="softEdge">
          <a:bevelT w="127000" prst="artDeco"/>
        </a:sp3d>
      </dgm:spPr>
    </dgm:pt>
    <dgm:pt modelId="{D4B465E5-EE8F-47B9-A197-F8CFEAB6762D}" type="pres">
      <dgm:prSet presAssocID="{22BC6129-D5EF-41F6-9B85-5EB090B26579}" presName="comp" presStyleCnt="0"/>
      <dgm:spPr>
        <a:ln>
          <a:noFill/>
        </a:ln>
        <a:effectLst/>
        <a:scene3d>
          <a:camera prst="orthographicFront">
            <a:rot lat="0" lon="0" rev="0"/>
          </a:camera>
          <a:lightRig rig="glow" dir="t">
            <a:rot lat="0" lon="0" rev="14100000"/>
          </a:lightRig>
        </a:scene3d>
        <a:sp3d prstMaterial="softEdge">
          <a:bevelT w="127000" prst="artDeco"/>
        </a:sp3d>
      </dgm:spPr>
    </dgm:pt>
    <dgm:pt modelId="{804A74B3-2FBC-4700-B49E-75225B243653}" type="pres">
      <dgm:prSet presAssocID="{22BC6129-D5EF-41F6-9B85-5EB090B26579}" presName="box" presStyleLbl="node1" presStyleIdx="5" presStyleCnt="6" custScaleY="92973"/>
      <dgm:spPr/>
      <dgm:t>
        <a:bodyPr/>
        <a:lstStyle/>
        <a:p>
          <a:endParaRPr lang="uk-UA"/>
        </a:p>
      </dgm:t>
    </dgm:pt>
    <dgm:pt modelId="{83BA54E9-7B63-46CA-B28F-D8215A7C6400}" type="pres">
      <dgm:prSet presAssocID="{22BC6129-D5EF-41F6-9B85-5EB090B26579}" presName="img" presStyleLbl="fgImgPlace1" presStyleIdx="5" presStyleCnt="6" custScaleX="105705" custScaleY="125000"/>
      <dgm:spPr>
        <a:blipFill rotWithShape="1">
          <a:blip xmlns:r="http://schemas.openxmlformats.org/officeDocument/2006/relationships" r:embed="rId6"/>
          <a:stretch>
            <a:fillRect/>
          </a:stretch>
        </a:blipFill>
        <a:ln>
          <a:noFill/>
        </a:ln>
        <a:effectLst/>
        <a:scene3d>
          <a:camera prst="orthographicFront">
            <a:rot lat="0" lon="0" rev="0"/>
          </a:camera>
          <a:lightRig rig="glow" dir="t">
            <a:rot lat="0" lon="0" rev="14100000"/>
          </a:lightRig>
        </a:scene3d>
        <a:sp3d z="127000" prstMaterial="softEdge">
          <a:bevelT w="127000" prst="artDeco"/>
        </a:sp3d>
      </dgm:spPr>
    </dgm:pt>
    <dgm:pt modelId="{E820401F-9A90-488D-ADAC-2627E57688C1}" type="pres">
      <dgm:prSet presAssocID="{22BC6129-D5EF-41F6-9B85-5EB090B26579}" presName="text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</dgm:ptLst>
  <dgm:cxnLst>
    <dgm:cxn modelId="{C2028586-4BD7-4FFE-8913-41C27299BBDD}" type="presOf" srcId="{91034810-3ACF-44F5-A833-EA5FCF2D8096}" destId="{1A99065F-AC48-4E52-97B6-AE4DC31962FF}" srcOrd="0" destOrd="0" presId="urn:microsoft.com/office/officeart/2005/8/layout/vList4"/>
    <dgm:cxn modelId="{49AF20B9-C347-4EF6-ABBB-3A16FCBA3BE4}" type="presOf" srcId="{015FB61E-4237-430C-98C8-6B88ECA9E995}" destId="{16796F57-F733-43A9-B588-C60411624EC6}" srcOrd="1" destOrd="0" presId="urn:microsoft.com/office/officeart/2005/8/layout/vList4"/>
    <dgm:cxn modelId="{8E740554-681A-4DF4-A43D-7AAFAB793E3D}" srcId="{C79B43FE-0F3F-463C-8689-8279B2A4DCF6}" destId="{3716F3B9-55BA-493F-B061-B50F4354B4C3}" srcOrd="3" destOrd="0" parTransId="{C991EE3F-23CE-4E85-A2E9-1691C27B6797}" sibTransId="{1CC03DAB-0200-4A44-91EF-1F69547057F7}"/>
    <dgm:cxn modelId="{6943CA12-2BE6-4C4F-BA14-1C0A92DE3130}" srcId="{C79B43FE-0F3F-463C-8689-8279B2A4DCF6}" destId="{22BC6129-D5EF-41F6-9B85-5EB090B26579}" srcOrd="5" destOrd="0" parTransId="{0E34D226-F98D-4A0B-B0D5-E61AB0A600B6}" sibTransId="{17A129F0-A7F1-46AD-B4EF-826952B80B5A}"/>
    <dgm:cxn modelId="{5E965574-AD45-433F-A018-B8925DF9E666}" srcId="{C79B43FE-0F3F-463C-8689-8279B2A4DCF6}" destId="{91034810-3ACF-44F5-A833-EA5FCF2D8096}" srcOrd="2" destOrd="0" parTransId="{DED2C0E2-28C6-4C25-A902-1A44AC19CF1F}" sibTransId="{E3C41FB4-7683-448A-BD32-A2006AC383B2}"/>
    <dgm:cxn modelId="{119B7C82-F190-4419-A6DC-44020CD83DCA}" type="presOf" srcId="{015FB61E-4237-430C-98C8-6B88ECA9E995}" destId="{AD696967-D905-4BA8-AF59-457D2D568EDD}" srcOrd="0" destOrd="0" presId="urn:microsoft.com/office/officeart/2005/8/layout/vList4"/>
    <dgm:cxn modelId="{F396920B-94F3-4C25-BCA9-8A43086F0147}" srcId="{C79B43FE-0F3F-463C-8689-8279B2A4DCF6}" destId="{72CBF118-371C-41D4-8D96-C695407C84DF}" srcOrd="4" destOrd="0" parTransId="{7DF89D04-D0DC-4FF9-ADD1-15DDD1BFEC35}" sibTransId="{6847F217-C803-4628-A55E-FF654C0AD343}"/>
    <dgm:cxn modelId="{EC2633A0-FC95-47B1-ADA0-CF103BA559E9}" type="presOf" srcId="{72CBF118-371C-41D4-8D96-C695407C84DF}" destId="{C5865C93-6213-44AE-A883-C23A08D7C5BA}" srcOrd="0" destOrd="0" presId="urn:microsoft.com/office/officeart/2005/8/layout/vList4"/>
    <dgm:cxn modelId="{665EDE82-3CC1-4B7E-8DA0-7EC61F236BB2}" srcId="{C79B43FE-0F3F-463C-8689-8279B2A4DCF6}" destId="{015FB61E-4237-430C-98C8-6B88ECA9E995}" srcOrd="1" destOrd="0" parTransId="{B36276EB-6D07-469C-8B65-807CB19C15A1}" sibTransId="{94B6B63F-14B0-4FC3-AEA3-2CADEEB5FE3F}"/>
    <dgm:cxn modelId="{229F3284-12E8-44D7-BBC9-92EA79057A6B}" type="presOf" srcId="{72CBF118-371C-41D4-8D96-C695407C84DF}" destId="{BE81B8CB-74A8-480D-B2A8-E2D33C0412CF}" srcOrd="1" destOrd="0" presId="urn:microsoft.com/office/officeart/2005/8/layout/vList4"/>
    <dgm:cxn modelId="{E5D29714-F4C6-4472-AEE0-EDF2FDEE9727}" type="presOf" srcId="{91034810-3ACF-44F5-A833-EA5FCF2D8096}" destId="{1C2BE219-0D4D-48C6-A5F0-86A4B15C5F57}" srcOrd="1" destOrd="0" presId="urn:microsoft.com/office/officeart/2005/8/layout/vList4"/>
    <dgm:cxn modelId="{DECF8BAB-CEBC-40A0-A3D8-E71FD30E86C4}" type="presOf" srcId="{C79B43FE-0F3F-463C-8689-8279B2A4DCF6}" destId="{C7709B41-E40D-40AC-8231-06F8507C6B2F}" srcOrd="0" destOrd="0" presId="urn:microsoft.com/office/officeart/2005/8/layout/vList4"/>
    <dgm:cxn modelId="{E252A2B2-0B0F-4375-B6CA-BCAD49BA50B8}" type="presOf" srcId="{22BC6129-D5EF-41F6-9B85-5EB090B26579}" destId="{E820401F-9A90-488D-ADAC-2627E57688C1}" srcOrd="1" destOrd="0" presId="urn:microsoft.com/office/officeart/2005/8/layout/vList4"/>
    <dgm:cxn modelId="{AC2F7A60-EAA4-412E-8623-E5B321AE1EA0}" type="presOf" srcId="{3716F3B9-55BA-493F-B061-B50F4354B4C3}" destId="{191FFFA4-7A39-4D17-9500-04E7AF9EF524}" srcOrd="1" destOrd="0" presId="urn:microsoft.com/office/officeart/2005/8/layout/vList4"/>
    <dgm:cxn modelId="{8E2BD9FE-D415-4439-86B5-6278DC281013}" type="presOf" srcId="{22BC6129-D5EF-41F6-9B85-5EB090B26579}" destId="{804A74B3-2FBC-4700-B49E-75225B243653}" srcOrd="0" destOrd="0" presId="urn:microsoft.com/office/officeart/2005/8/layout/vList4"/>
    <dgm:cxn modelId="{6C5071C9-3A65-4858-940F-756AF9A23A4F}" type="presOf" srcId="{824A97EC-4A40-4BB8-83ED-6CD043E5650C}" destId="{0C0F8C4E-03E6-47F8-B83D-951E185D60AB}" srcOrd="1" destOrd="0" presId="urn:microsoft.com/office/officeart/2005/8/layout/vList4"/>
    <dgm:cxn modelId="{1B2E792D-9BBD-4CBA-8587-29D446FFC086}" type="presOf" srcId="{3716F3B9-55BA-493F-B061-B50F4354B4C3}" destId="{783CBF33-CBF7-4E6F-BD92-F2CEC9B1C092}" srcOrd="0" destOrd="0" presId="urn:microsoft.com/office/officeart/2005/8/layout/vList4"/>
    <dgm:cxn modelId="{851BF2B6-87DD-4813-8D13-6364F93E9B69}" type="presOf" srcId="{824A97EC-4A40-4BB8-83ED-6CD043E5650C}" destId="{FA7C995C-4816-4C1D-BDDC-8B4C1B48E3A4}" srcOrd="0" destOrd="0" presId="urn:microsoft.com/office/officeart/2005/8/layout/vList4"/>
    <dgm:cxn modelId="{A84F8F7E-163A-4F85-91AF-FC6FE3A5D600}" srcId="{C79B43FE-0F3F-463C-8689-8279B2A4DCF6}" destId="{824A97EC-4A40-4BB8-83ED-6CD043E5650C}" srcOrd="0" destOrd="0" parTransId="{4E03C86A-9055-4C10-A9DA-A29ED428B727}" sibTransId="{FC8820D5-2278-4C69-87F0-F8CBDAF91493}"/>
    <dgm:cxn modelId="{27A4428E-C0E0-4D02-BDC2-37BB3FB76AA2}" type="presParOf" srcId="{C7709B41-E40D-40AC-8231-06F8507C6B2F}" destId="{54B01AA9-CDB5-4CE7-8635-577C553EDB0E}" srcOrd="0" destOrd="0" presId="urn:microsoft.com/office/officeart/2005/8/layout/vList4"/>
    <dgm:cxn modelId="{14485123-AB98-4357-AC49-7A2972F3E10A}" type="presParOf" srcId="{54B01AA9-CDB5-4CE7-8635-577C553EDB0E}" destId="{FA7C995C-4816-4C1D-BDDC-8B4C1B48E3A4}" srcOrd="0" destOrd="0" presId="urn:microsoft.com/office/officeart/2005/8/layout/vList4"/>
    <dgm:cxn modelId="{93EFD1FD-2049-4550-8BC8-7FBB3B41B006}" type="presParOf" srcId="{54B01AA9-CDB5-4CE7-8635-577C553EDB0E}" destId="{DA7EA084-4B39-4131-A936-8ED3959F8706}" srcOrd="1" destOrd="0" presId="urn:microsoft.com/office/officeart/2005/8/layout/vList4"/>
    <dgm:cxn modelId="{24FECCEA-955E-45F5-9D3A-26A16DD70F18}" type="presParOf" srcId="{54B01AA9-CDB5-4CE7-8635-577C553EDB0E}" destId="{0C0F8C4E-03E6-47F8-B83D-951E185D60AB}" srcOrd="2" destOrd="0" presId="urn:microsoft.com/office/officeart/2005/8/layout/vList4"/>
    <dgm:cxn modelId="{CA98C361-311A-490D-9C7C-0B9CB9735212}" type="presParOf" srcId="{C7709B41-E40D-40AC-8231-06F8507C6B2F}" destId="{D1D2A1EA-F3C7-4253-9336-F44312EE38D0}" srcOrd="1" destOrd="0" presId="urn:microsoft.com/office/officeart/2005/8/layout/vList4"/>
    <dgm:cxn modelId="{46339A60-0208-4A17-95EE-F2F578320C25}" type="presParOf" srcId="{C7709B41-E40D-40AC-8231-06F8507C6B2F}" destId="{7BBB6BB2-7F04-4243-B4C3-B1C761C92F0D}" srcOrd="2" destOrd="0" presId="urn:microsoft.com/office/officeart/2005/8/layout/vList4"/>
    <dgm:cxn modelId="{1D611533-1227-4470-B6B0-FBFCE222BE58}" type="presParOf" srcId="{7BBB6BB2-7F04-4243-B4C3-B1C761C92F0D}" destId="{AD696967-D905-4BA8-AF59-457D2D568EDD}" srcOrd="0" destOrd="0" presId="urn:microsoft.com/office/officeart/2005/8/layout/vList4"/>
    <dgm:cxn modelId="{C8F3C5A5-5EDB-481C-BF94-9EDCAB9D3F4C}" type="presParOf" srcId="{7BBB6BB2-7F04-4243-B4C3-B1C761C92F0D}" destId="{90729D22-52AA-4B04-B659-EF93446CE527}" srcOrd="1" destOrd="0" presId="urn:microsoft.com/office/officeart/2005/8/layout/vList4"/>
    <dgm:cxn modelId="{85B849A8-1972-4C5F-9D55-2267EE7F95B2}" type="presParOf" srcId="{7BBB6BB2-7F04-4243-B4C3-B1C761C92F0D}" destId="{16796F57-F733-43A9-B588-C60411624EC6}" srcOrd="2" destOrd="0" presId="urn:microsoft.com/office/officeart/2005/8/layout/vList4"/>
    <dgm:cxn modelId="{81692F42-59F2-446D-AA8C-1FB3750D96B4}" type="presParOf" srcId="{C7709B41-E40D-40AC-8231-06F8507C6B2F}" destId="{6B3C2452-9E5C-47D4-B729-7A89B8A876E6}" srcOrd="3" destOrd="0" presId="urn:microsoft.com/office/officeart/2005/8/layout/vList4"/>
    <dgm:cxn modelId="{1945B107-2FD3-4450-AF4B-43DD13B346F0}" type="presParOf" srcId="{C7709B41-E40D-40AC-8231-06F8507C6B2F}" destId="{09A72705-3A97-4034-80CE-AA6ABCE52667}" srcOrd="4" destOrd="0" presId="urn:microsoft.com/office/officeart/2005/8/layout/vList4"/>
    <dgm:cxn modelId="{276B2E8F-4FDD-468E-A5BF-358E1EBC837F}" type="presParOf" srcId="{09A72705-3A97-4034-80CE-AA6ABCE52667}" destId="{1A99065F-AC48-4E52-97B6-AE4DC31962FF}" srcOrd="0" destOrd="0" presId="urn:microsoft.com/office/officeart/2005/8/layout/vList4"/>
    <dgm:cxn modelId="{755E94DC-4EFA-49EF-8970-118E401B1762}" type="presParOf" srcId="{09A72705-3A97-4034-80CE-AA6ABCE52667}" destId="{D8366D3C-CCD9-44EF-A420-2A10310308AD}" srcOrd="1" destOrd="0" presId="urn:microsoft.com/office/officeart/2005/8/layout/vList4"/>
    <dgm:cxn modelId="{3FCE47A7-97D2-4ED1-9ECA-97575701DBAD}" type="presParOf" srcId="{09A72705-3A97-4034-80CE-AA6ABCE52667}" destId="{1C2BE219-0D4D-48C6-A5F0-86A4B15C5F57}" srcOrd="2" destOrd="0" presId="urn:microsoft.com/office/officeart/2005/8/layout/vList4"/>
    <dgm:cxn modelId="{5CBA6E8F-C2FF-42C2-86AF-3A4B0E9393AF}" type="presParOf" srcId="{C7709B41-E40D-40AC-8231-06F8507C6B2F}" destId="{EF90B906-ABF9-4B45-B6B6-14D79087AFA7}" srcOrd="5" destOrd="0" presId="urn:microsoft.com/office/officeart/2005/8/layout/vList4"/>
    <dgm:cxn modelId="{A4279EC5-0A56-4E6A-BB33-91A611F3D89F}" type="presParOf" srcId="{C7709B41-E40D-40AC-8231-06F8507C6B2F}" destId="{7EEE4A0F-92C5-4896-983C-9F707E47BE16}" srcOrd="6" destOrd="0" presId="urn:microsoft.com/office/officeart/2005/8/layout/vList4"/>
    <dgm:cxn modelId="{9F4A399C-8B92-4FF9-9136-85125DA68791}" type="presParOf" srcId="{7EEE4A0F-92C5-4896-983C-9F707E47BE16}" destId="{783CBF33-CBF7-4E6F-BD92-F2CEC9B1C092}" srcOrd="0" destOrd="0" presId="urn:microsoft.com/office/officeart/2005/8/layout/vList4"/>
    <dgm:cxn modelId="{B3D0779D-E23D-41B0-AF97-632F6BC0DBAE}" type="presParOf" srcId="{7EEE4A0F-92C5-4896-983C-9F707E47BE16}" destId="{140F1C64-280C-4735-902C-2C99F1F07B03}" srcOrd="1" destOrd="0" presId="urn:microsoft.com/office/officeart/2005/8/layout/vList4"/>
    <dgm:cxn modelId="{345C885A-6C51-4AFE-94BC-FF19F14568AD}" type="presParOf" srcId="{7EEE4A0F-92C5-4896-983C-9F707E47BE16}" destId="{191FFFA4-7A39-4D17-9500-04E7AF9EF524}" srcOrd="2" destOrd="0" presId="urn:microsoft.com/office/officeart/2005/8/layout/vList4"/>
    <dgm:cxn modelId="{A420915C-2E81-4389-8B03-F8DBF40310B2}" type="presParOf" srcId="{C7709B41-E40D-40AC-8231-06F8507C6B2F}" destId="{60A06F63-5654-4C84-A7BA-4D458E51F2C2}" srcOrd="7" destOrd="0" presId="urn:microsoft.com/office/officeart/2005/8/layout/vList4"/>
    <dgm:cxn modelId="{4570A0C2-F612-467B-B2A7-81FCFF7D7443}" type="presParOf" srcId="{C7709B41-E40D-40AC-8231-06F8507C6B2F}" destId="{8A448327-F4B9-42FA-965A-DDBBF1787211}" srcOrd="8" destOrd="0" presId="urn:microsoft.com/office/officeart/2005/8/layout/vList4"/>
    <dgm:cxn modelId="{1F95DD0A-1D48-4D36-B493-7DE5E55F6A93}" type="presParOf" srcId="{8A448327-F4B9-42FA-965A-DDBBF1787211}" destId="{C5865C93-6213-44AE-A883-C23A08D7C5BA}" srcOrd="0" destOrd="0" presId="urn:microsoft.com/office/officeart/2005/8/layout/vList4"/>
    <dgm:cxn modelId="{11C20C74-9C6E-401F-8045-902FDBFBE7F9}" type="presParOf" srcId="{8A448327-F4B9-42FA-965A-DDBBF1787211}" destId="{E53E2E1B-4BE2-463E-AEAF-50331B368501}" srcOrd="1" destOrd="0" presId="urn:microsoft.com/office/officeart/2005/8/layout/vList4"/>
    <dgm:cxn modelId="{F2726D28-FE95-464C-9909-940AED657CF8}" type="presParOf" srcId="{8A448327-F4B9-42FA-965A-DDBBF1787211}" destId="{BE81B8CB-74A8-480D-B2A8-E2D33C0412CF}" srcOrd="2" destOrd="0" presId="urn:microsoft.com/office/officeart/2005/8/layout/vList4"/>
    <dgm:cxn modelId="{59E476CB-430C-4910-8D1A-2AE558F1C748}" type="presParOf" srcId="{C7709B41-E40D-40AC-8231-06F8507C6B2F}" destId="{85D29C46-8028-43E7-9A19-426928EAA624}" srcOrd="9" destOrd="0" presId="urn:microsoft.com/office/officeart/2005/8/layout/vList4"/>
    <dgm:cxn modelId="{85F7C4BE-34F3-45E7-B76D-AE1D1F097F25}" type="presParOf" srcId="{C7709B41-E40D-40AC-8231-06F8507C6B2F}" destId="{D4B465E5-EE8F-47B9-A197-F8CFEAB6762D}" srcOrd="10" destOrd="0" presId="urn:microsoft.com/office/officeart/2005/8/layout/vList4"/>
    <dgm:cxn modelId="{B5E404A5-EDDB-4F5C-9151-EEFB82578055}" type="presParOf" srcId="{D4B465E5-EE8F-47B9-A197-F8CFEAB6762D}" destId="{804A74B3-2FBC-4700-B49E-75225B243653}" srcOrd="0" destOrd="0" presId="urn:microsoft.com/office/officeart/2005/8/layout/vList4"/>
    <dgm:cxn modelId="{65C4C97A-9E5D-402C-B552-B44E89F65E3D}" type="presParOf" srcId="{D4B465E5-EE8F-47B9-A197-F8CFEAB6762D}" destId="{83BA54E9-7B63-46CA-B28F-D8215A7C6400}" srcOrd="1" destOrd="0" presId="urn:microsoft.com/office/officeart/2005/8/layout/vList4"/>
    <dgm:cxn modelId="{3254A9EA-EAF1-443D-9DE3-086042F9E985}" type="presParOf" srcId="{D4B465E5-EE8F-47B9-A197-F8CFEAB6762D}" destId="{E820401F-9A90-488D-ADAC-2627E57688C1}" srcOrd="2" destOrd="0" presId="urn:microsoft.com/office/officeart/2005/8/layout/vList4"/>
  </dgm:cxnLst>
  <dgm:bg>
    <a:effectLst>
      <a:softEdge rad="12700"/>
    </a:effectLst>
  </dgm:bg>
  <dgm:whole>
    <a:ln w="38100">
      <a:solidFill>
        <a:schemeClr val="tx1">
          <a:lumMod val="50000"/>
          <a:lumOff val="50000"/>
        </a:schemeClr>
      </a:solidFill>
    </a:ln>
  </dgm:whole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959CD6D-5261-4A8E-BBEE-87361BD15668}" type="doc">
      <dgm:prSet loTypeId="urn:microsoft.com/office/officeart/2005/8/layout/hierarchy2" loCatId="hierarchy" qsTypeId="urn:microsoft.com/office/officeart/2005/8/quickstyle/3d1" qsCatId="3D" csTypeId="urn:microsoft.com/office/officeart/2005/8/colors/colorful1" csCatId="colorful" phldr="1"/>
      <dgm:spPr/>
      <dgm:t>
        <a:bodyPr/>
        <a:lstStyle/>
        <a:p>
          <a:endParaRPr lang="uk-UA"/>
        </a:p>
      </dgm:t>
    </dgm:pt>
    <dgm:pt modelId="{6107894A-0063-493E-BBB3-E93E93E8A6BC}">
      <dgm:prSet phldrT="[Текст]" custT="1"/>
      <dgm:spPr/>
      <dgm:t>
        <a:bodyPr/>
        <a:lstStyle/>
        <a:p>
          <a:r>
            <a:rPr lang="uk-UA" altLang="ru-RU" sz="1800" b="1" dirty="0" smtClean="0"/>
            <a:t>ВИДИ   ГРОШЕЙ</a:t>
          </a:r>
          <a:endParaRPr lang="uk-UA" sz="1800" dirty="0"/>
        </a:p>
      </dgm:t>
    </dgm:pt>
    <dgm:pt modelId="{5AD5FCEF-E90C-4684-BD76-0A8A9FDA6C94}" type="parTrans" cxnId="{A7373575-AB66-4FA1-98CE-C1E984409E71}">
      <dgm:prSet/>
      <dgm:spPr/>
      <dgm:t>
        <a:bodyPr/>
        <a:lstStyle/>
        <a:p>
          <a:endParaRPr lang="uk-UA"/>
        </a:p>
      </dgm:t>
    </dgm:pt>
    <dgm:pt modelId="{C13F46DF-FAD6-425A-9C9C-09F263FC4CD2}" type="sibTrans" cxnId="{A7373575-AB66-4FA1-98CE-C1E984409E71}">
      <dgm:prSet/>
      <dgm:spPr/>
      <dgm:t>
        <a:bodyPr/>
        <a:lstStyle/>
        <a:p>
          <a:endParaRPr lang="uk-UA"/>
        </a:p>
      </dgm:t>
    </dgm:pt>
    <dgm:pt modelId="{73BC9FE2-8EE4-433F-A27C-360E3BBA91CA}">
      <dgm:prSet phldrT="[Текст]" custT="1"/>
      <dgm:spPr/>
      <dgm:t>
        <a:bodyPr/>
        <a:lstStyle/>
        <a:p>
          <a:r>
            <a:rPr lang="uk-UA" altLang="ru-RU" sz="1600" b="1" dirty="0" smtClean="0"/>
            <a:t>Готівкові</a:t>
          </a:r>
          <a:endParaRPr lang="uk-UA" sz="1600" b="1" dirty="0"/>
        </a:p>
      </dgm:t>
    </dgm:pt>
    <dgm:pt modelId="{3678EA98-5FA7-4450-82FF-621F85A7BD05}" type="parTrans" cxnId="{601AB6F2-64CA-42D2-9CBE-C4F4BEA7AFCC}">
      <dgm:prSet/>
      <dgm:spPr/>
      <dgm:t>
        <a:bodyPr/>
        <a:lstStyle/>
        <a:p>
          <a:endParaRPr lang="uk-UA"/>
        </a:p>
      </dgm:t>
    </dgm:pt>
    <dgm:pt modelId="{5B370426-505D-4476-B1CB-B95D5E94CE8E}" type="sibTrans" cxnId="{601AB6F2-64CA-42D2-9CBE-C4F4BEA7AFCC}">
      <dgm:prSet/>
      <dgm:spPr/>
      <dgm:t>
        <a:bodyPr/>
        <a:lstStyle/>
        <a:p>
          <a:endParaRPr lang="uk-UA"/>
        </a:p>
      </dgm:t>
    </dgm:pt>
    <dgm:pt modelId="{FDE1633D-CEF9-4DD5-94F8-FF3EEA3E8559}">
      <dgm:prSet phldrT="[Текст]" custT="1"/>
      <dgm:spPr/>
      <dgm:t>
        <a:bodyPr/>
        <a:lstStyle/>
        <a:p>
          <a:r>
            <a:rPr lang="uk-UA" altLang="ru-RU" sz="1600" b="1" dirty="0" smtClean="0"/>
            <a:t>Реальні</a:t>
          </a:r>
          <a:endParaRPr lang="uk-UA" sz="1600" b="1" dirty="0"/>
        </a:p>
      </dgm:t>
    </dgm:pt>
    <dgm:pt modelId="{E52A7F05-4447-4412-9322-0AFB34DA5A19}" type="parTrans" cxnId="{EF18E688-529A-4439-B3E7-79201C295AE1}">
      <dgm:prSet/>
      <dgm:spPr/>
      <dgm:t>
        <a:bodyPr/>
        <a:lstStyle/>
        <a:p>
          <a:endParaRPr lang="uk-UA"/>
        </a:p>
      </dgm:t>
    </dgm:pt>
    <dgm:pt modelId="{DA13F76A-62A7-4C61-A01B-81D5307A9368}" type="sibTrans" cxnId="{EF18E688-529A-4439-B3E7-79201C295AE1}">
      <dgm:prSet/>
      <dgm:spPr/>
      <dgm:t>
        <a:bodyPr/>
        <a:lstStyle/>
        <a:p>
          <a:endParaRPr lang="uk-UA"/>
        </a:p>
      </dgm:t>
    </dgm:pt>
    <dgm:pt modelId="{B2168B1C-4D97-4E51-826A-7B362E6C5624}">
      <dgm:prSet phldrT="[Текст]" custT="1"/>
      <dgm:spPr/>
      <dgm:t>
        <a:bodyPr/>
        <a:lstStyle/>
        <a:p>
          <a:r>
            <a:rPr lang="uk-UA" altLang="ru-RU" sz="1600" b="1" dirty="0" smtClean="0"/>
            <a:t>Грошові знаки      </a:t>
          </a:r>
          <a:endParaRPr lang="uk-UA" sz="1600" b="1" dirty="0"/>
        </a:p>
      </dgm:t>
    </dgm:pt>
    <dgm:pt modelId="{E1428409-ACE5-412E-AD93-CBE024681E50}" type="parTrans" cxnId="{64A77F51-61B1-4CF4-8663-A8148F00C30A}">
      <dgm:prSet/>
      <dgm:spPr/>
      <dgm:t>
        <a:bodyPr/>
        <a:lstStyle/>
        <a:p>
          <a:endParaRPr lang="uk-UA"/>
        </a:p>
      </dgm:t>
    </dgm:pt>
    <dgm:pt modelId="{DA99101E-7ADB-4912-8D0F-43328EEB78B9}" type="sibTrans" cxnId="{64A77F51-61B1-4CF4-8663-A8148F00C30A}">
      <dgm:prSet/>
      <dgm:spPr/>
      <dgm:t>
        <a:bodyPr/>
        <a:lstStyle/>
        <a:p>
          <a:endParaRPr lang="uk-UA"/>
        </a:p>
      </dgm:t>
    </dgm:pt>
    <dgm:pt modelId="{6388B1D4-6DC2-41E7-AFDC-52587F201381}">
      <dgm:prSet phldrT="[Текст]" custT="1"/>
      <dgm:spPr/>
      <dgm:t>
        <a:bodyPr/>
        <a:lstStyle/>
        <a:p>
          <a:r>
            <a:rPr lang="uk-UA" altLang="ru-RU" sz="1600" b="1" dirty="0" smtClean="0"/>
            <a:t>Безготівкові</a:t>
          </a:r>
          <a:endParaRPr lang="uk-UA" sz="1600" b="1" dirty="0"/>
        </a:p>
      </dgm:t>
    </dgm:pt>
    <dgm:pt modelId="{563B5DEF-1120-45A0-A506-5405DBC8E5BD}" type="parTrans" cxnId="{E7B929A8-8742-4200-A265-15A48BD18ECC}">
      <dgm:prSet/>
      <dgm:spPr/>
      <dgm:t>
        <a:bodyPr/>
        <a:lstStyle/>
        <a:p>
          <a:endParaRPr lang="uk-UA"/>
        </a:p>
      </dgm:t>
    </dgm:pt>
    <dgm:pt modelId="{5AF0FD81-73D9-4AA6-A5AA-F49CA1957027}" type="sibTrans" cxnId="{E7B929A8-8742-4200-A265-15A48BD18ECC}">
      <dgm:prSet/>
      <dgm:spPr/>
      <dgm:t>
        <a:bodyPr/>
        <a:lstStyle/>
        <a:p>
          <a:endParaRPr lang="uk-UA"/>
        </a:p>
      </dgm:t>
    </dgm:pt>
    <dgm:pt modelId="{F0FC8C17-587D-4154-8DE3-27049AD62415}">
      <dgm:prSet phldrT="[Текст]" custT="1"/>
      <dgm:spPr/>
      <dgm:t>
        <a:bodyPr/>
        <a:lstStyle/>
        <a:p>
          <a:r>
            <a:rPr lang="uk-UA" altLang="ru-RU" sz="1600" b="1" dirty="0" smtClean="0"/>
            <a:t>Депозитні</a:t>
          </a:r>
          <a:endParaRPr lang="uk-UA" sz="1600" b="1" dirty="0"/>
        </a:p>
      </dgm:t>
    </dgm:pt>
    <dgm:pt modelId="{57CBF020-E099-43C0-A7D4-E4FAC3336E05}" type="parTrans" cxnId="{1D76CACA-383E-4451-8BA2-FC6DF9668655}">
      <dgm:prSet/>
      <dgm:spPr/>
      <dgm:t>
        <a:bodyPr/>
        <a:lstStyle/>
        <a:p>
          <a:endParaRPr lang="uk-UA"/>
        </a:p>
      </dgm:t>
    </dgm:pt>
    <dgm:pt modelId="{02190E76-275A-4586-BF4B-9B909B27B02E}" type="sibTrans" cxnId="{1D76CACA-383E-4451-8BA2-FC6DF9668655}">
      <dgm:prSet/>
      <dgm:spPr/>
      <dgm:t>
        <a:bodyPr/>
        <a:lstStyle/>
        <a:p>
          <a:endParaRPr lang="uk-UA"/>
        </a:p>
      </dgm:t>
    </dgm:pt>
    <dgm:pt modelId="{39B3BCC6-5F9B-4516-9E15-0ACCAA18CF24}">
      <dgm:prSet custT="1"/>
      <dgm:spPr/>
      <dgm:t>
        <a:bodyPr/>
        <a:lstStyle/>
        <a:p>
          <a:r>
            <a:rPr lang="uk-UA" altLang="ru-RU" sz="1600" b="1" smtClean="0"/>
            <a:t>Кредитні</a:t>
          </a:r>
          <a:endParaRPr lang="uk-UA" altLang="ru-RU" sz="1600" b="1" dirty="0"/>
        </a:p>
      </dgm:t>
    </dgm:pt>
    <dgm:pt modelId="{F7F97DE9-BFE2-48F1-BF17-4DBE9780AEE5}" type="parTrans" cxnId="{777D36BC-DE4A-4419-8506-6AB2AE059E0B}">
      <dgm:prSet/>
      <dgm:spPr/>
      <dgm:t>
        <a:bodyPr/>
        <a:lstStyle/>
        <a:p>
          <a:endParaRPr lang="uk-UA"/>
        </a:p>
      </dgm:t>
    </dgm:pt>
    <dgm:pt modelId="{5EBB588B-E3AF-419A-B806-8A01A9D76E41}" type="sibTrans" cxnId="{777D36BC-DE4A-4419-8506-6AB2AE059E0B}">
      <dgm:prSet/>
      <dgm:spPr/>
      <dgm:t>
        <a:bodyPr/>
        <a:lstStyle/>
        <a:p>
          <a:endParaRPr lang="uk-UA"/>
        </a:p>
      </dgm:t>
    </dgm:pt>
    <dgm:pt modelId="{D13CA79B-896E-438B-A4BD-2EDCA440B833}">
      <dgm:prSet custT="1"/>
      <dgm:spPr/>
      <dgm:t>
        <a:bodyPr/>
        <a:lstStyle/>
        <a:p>
          <a:r>
            <a:rPr lang="uk-UA" sz="1300" b="1" dirty="0" smtClean="0"/>
            <a:t>Монети з коштовних металів</a:t>
          </a:r>
          <a:endParaRPr lang="uk-UA" sz="1300" b="1" dirty="0"/>
        </a:p>
      </dgm:t>
    </dgm:pt>
    <dgm:pt modelId="{99442CF0-F6CE-476F-B2B8-9CBFEFDFBF40}" type="parTrans" cxnId="{5CED8B0F-CBD7-42B8-BD99-E7F2619AEE79}">
      <dgm:prSet/>
      <dgm:spPr/>
      <dgm:t>
        <a:bodyPr/>
        <a:lstStyle/>
        <a:p>
          <a:endParaRPr lang="uk-UA"/>
        </a:p>
      </dgm:t>
    </dgm:pt>
    <dgm:pt modelId="{245B35A4-7B33-4D1B-AB1B-49B6201DC889}" type="sibTrans" cxnId="{5CED8B0F-CBD7-42B8-BD99-E7F2619AEE79}">
      <dgm:prSet/>
      <dgm:spPr/>
      <dgm:t>
        <a:bodyPr/>
        <a:lstStyle/>
        <a:p>
          <a:endParaRPr lang="uk-UA"/>
        </a:p>
      </dgm:t>
    </dgm:pt>
    <dgm:pt modelId="{C741CD28-6D3F-4F40-95A0-9666D1F83FFD}">
      <dgm:prSet custT="1"/>
      <dgm:spPr/>
      <dgm:t>
        <a:bodyPr/>
        <a:lstStyle/>
        <a:p>
          <a:r>
            <a:rPr lang="uk-UA" sz="1400" b="1" dirty="0" smtClean="0"/>
            <a:t>Банківські білети</a:t>
          </a:r>
          <a:endParaRPr lang="uk-UA" sz="1400" b="1" dirty="0"/>
        </a:p>
      </dgm:t>
    </dgm:pt>
    <dgm:pt modelId="{D71B83C3-FAF2-40BD-8DA1-9B4A349F26AF}" type="parTrans" cxnId="{14071068-81BD-4DEE-A916-A3D463204AAF}">
      <dgm:prSet/>
      <dgm:spPr/>
      <dgm:t>
        <a:bodyPr/>
        <a:lstStyle/>
        <a:p>
          <a:endParaRPr lang="uk-UA"/>
        </a:p>
      </dgm:t>
    </dgm:pt>
    <dgm:pt modelId="{4E6C9410-C47C-46C3-891B-ACFA14E0C094}" type="sibTrans" cxnId="{14071068-81BD-4DEE-A916-A3D463204AAF}">
      <dgm:prSet/>
      <dgm:spPr/>
      <dgm:t>
        <a:bodyPr/>
        <a:lstStyle/>
        <a:p>
          <a:endParaRPr lang="uk-UA"/>
        </a:p>
      </dgm:t>
    </dgm:pt>
    <dgm:pt modelId="{B3FD8CF0-9682-440C-A517-A71688BD2A47}">
      <dgm:prSet custT="1"/>
      <dgm:spPr/>
      <dgm:t>
        <a:bodyPr/>
        <a:lstStyle/>
        <a:p>
          <a:r>
            <a:rPr lang="uk-UA" sz="1400" b="1" dirty="0" smtClean="0"/>
            <a:t>Казначейські білети</a:t>
          </a:r>
          <a:endParaRPr lang="uk-UA" sz="1400" b="1" dirty="0"/>
        </a:p>
      </dgm:t>
    </dgm:pt>
    <dgm:pt modelId="{0A38D87B-B199-48AC-8C87-F033BF099803}" type="parTrans" cxnId="{4976FC1A-D929-49B3-A70C-0E35C1D4E5A4}">
      <dgm:prSet/>
      <dgm:spPr/>
      <dgm:t>
        <a:bodyPr/>
        <a:lstStyle/>
        <a:p>
          <a:endParaRPr lang="uk-UA"/>
        </a:p>
      </dgm:t>
    </dgm:pt>
    <dgm:pt modelId="{C2FB4FA8-BE07-4F6E-924C-C2126CB0B7C4}" type="sibTrans" cxnId="{4976FC1A-D929-49B3-A70C-0E35C1D4E5A4}">
      <dgm:prSet/>
      <dgm:spPr/>
      <dgm:t>
        <a:bodyPr/>
        <a:lstStyle/>
        <a:p>
          <a:endParaRPr lang="uk-UA"/>
        </a:p>
      </dgm:t>
    </dgm:pt>
    <dgm:pt modelId="{EB057159-D232-43D9-8252-13ACB37E18D5}">
      <dgm:prSet custT="1"/>
      <dgm:spPr/>
      <dgm:t>
        <a:bodyPr/>
        <a:lstStyle/>
        <a:p>
          <a:r>
            <a:rPr lang="uk-UA" sz="1400" b="1" dirty="0" smtClean="0"/>
            <a:t>Розмінна монета</a:t>
          </a:r>
          <a:endParaRPr lang="uk-UA" sz="1400" b="1" dirty="0"/>
        </a:p>
      </dgm:t>
    </dgm:pt>
    <dgm:pt modelId="{279B8345-53D0-40CD-B59D-D729CFB08A62}" type="parTrans" cxnId="{7765375D-F0C4-4025-9C95-CACE962AA431}">
      <dgm:prSet/>
      <dgm:spPr/>
      <dgm:t>
        <a:bodyPr/>
        <a:lstStyle/>
        <a:p>
          <a:endParaRPr lang="uk-UA"/>
        </a:p>
      </dgm:t>
    </dgm:pt>
    <dgm:pt modelId="{A95C82FA-869A-49E6-972C-7D28913F3DA8}" type="sibTrans" cxnId="{7765375D-F0C4-4025-9C95-CACE962AA431}">
      <dgm:prSet/>
      <dgm:spPr/>
      <dgm:t>
        <a:bodyPr/>
        <a:lstStyle/>
        <a:p>
          <a:endParaRPr lang="uk-UA"/>
        </a:p>
      </dgm:t>
    </dgm:pt>
    <dgm:pt modelId="{2585B7AB-7004-4901-BCFC-D4661722E70A}">
      <dgm:prSet custT="1"/>
      <dgm:spPr/>
      <dgm:t>
        <a:bodyPr/>
        <a:lstStyle/>
        <a:p>
          <a:r>
            <a:rPr lang="uk-UA" sz="1400" b="1" dirty="0" smtClean="0"/>
            <a:t>Золоті злитки</a:t>
          </a:r>
          <a:endParaRPr lang="uk-UA" sz="1400" b="1" dirty="0"/>
        </a:p>
      </dgm:t>
    </dgm:pt>
    <dgm:pt modelId="{BAEF92EF-5B2F-408A-9393-3FDB8C3A9390}" type="sibTrans" cxnId="{87408BA8-EEE9-44B6-B815-21BC1F95F5F3}">
      <dgm:prSet/>
      <dgm:spPr/>
      <dgm:t>
        <a:bodyPr/>
        <a:lstStyle/>
        <a:p>
          <a:endParaRPr lang="uk-UA"/>
        </a:p>
      </dgm:t>
    </dgm:pt>
    <dgm:pt modelId="{245D9C02-15CA-44FC-967E-2B226AB9B990}" type="parTrans" cxnId="{87408BA8-EEE9-44B6-B815-21BC1F95F5F3}">
      <dgm:prSet/>
      <dgm:spPr/>
      <dgm:t>
        <a:bodyPr/>
        <a:lstStyle/>
        <a:p>
          <a:endParaRPr lang="uk-UA"/>
        </a:p>
      </dgm:t>
    </dgm:pt>
    <dgm:pt modelId="{91893AEF-C71F-4428-B382-ABC1C14CFE36}">
      <dgm:prSet custT="1"/>
      <dgm:spPr/>
      <dgm:t>
        <a:bodyPr/>
        <a:lstStyle/>
        <a:p>
          <a:r>
            <a:rPr lang="uk-UA" sz="1400" b="1" dirty="0" smtClean="0"/>
            <a:t>Банківські рахунки</a:t>
          </a:r>
          <a:endParaRPr lang="uk-UA" sz="1400" b="1" dirty="0"/>
        </a:p>
      </dgm:t>
    </dgm:pt>
    <dgm:pt modelId="{0E7888DF-A81C-4D67-A8F0-67BB0552B52F}" type="parTrans" cxnId="{02E40BE4-851D-4836-9C1C-0837985ED1C2}">
      <dgm:prSet/>
      <dgm:spPr/>
      <dgm:t>
        <a:bodyPr/>
        <a:lstStyle/>
        <a:p>
          <a:endParaRPr lang="uk-UA"/>
        </a:p>
      </dgm:t>
    </dgm:pt>
    <dgm:pt modelId="{60DE3476-6CC1-4A54-8B62-038FA33248B9}" type="sibTrans" cxnId="{02E40BE4-851D-4836-9C1C-0837985ED1C2}">
      <dgm:prSet/>
      <dgm:spPr/>
      <dgm:t>
        <a:bodyPr/>
        <a:lstStyle/>
        <a:p>
          <a:endParaRPr lang="uk-UA"/>
        </a:p>
      </dgm:t>
    </dgm:pt>
    <dgm:pt modelId="{33C8E217-F816-40A9-B108-87EC4D4C06E5}">
      <dgm:prSet custT="1"/>
      <dgm:spPr/>
      <dgm:t>
        <a:bodyPr/>
        <a:lstStyle/>
        <a:p>
          <a:r>
            <a:rPr lang="uk-UA" sz="1400" b="1" dirty="0" smtClean="0"/>
            <a:t>«Електронні» гроші</a:t>
          </a:r>
          <a:endParaRPr lang="uk-UA" sz="1400" b="1" dirty="0"/>
        </a:p>
      </dgm:t>
    </dgm:pt>
    <dgm:pt modelId="{D2DBF109-912C-4BDB-BFF3-6E268184E0AF}" type="parTrans" cxnId="{9F67C333-1FB2-4EAE-B528-6BA7A021C1C5}">
      <dgm:prSet/>
      <dgm:spPr/>
      <dgm:t>
        <a:bodyPr/>
        <a:lstStyle/>
        <a:p>
          <a:endParaRPr lang="uk-UA"/>
        </a:p>
      </dgm:t>
    </dgm:pt>
    <dgm:pt modelId="{FAC9B70E-CB37-4C6E-BB85-C4FFCC9F707A}" type="sibTrans" cxnId="{9F67C333-1FB2-4EAE-B528-6BA7A021C1C5}">
      <dgm:prSet/>
      <dgm:spPr/>
      <dgm:t>
        <a:bodyPr/>
        <a:lstStyle/>
        <a:p>
          <a:endParaRPr lang="uk-UA"/>
        </a:p>
      </dgm:t>
    </dgm:pt>
    <dgm:pt modelId="{35DE51E4-7F5E-4ECB-8F64-8BC9FD627A67}">
      <dgm:prSet custT="1"/>
      <dgm:spPr/>
      <dgm:t>
        <a:bodyPr/>
        <a:lstStyle/>
        <a:p>
          <a:r>
            <a:rPr lang="uk-UA" sz="1400" b="1" dirty="0" smtClean="0"/>
            <a:t>Чек</a:t>
          </a:r>
          <a:endParaRPr lang="uk-UA" sz="1400" b="1" dirty="0"/>
        </a:p>
      </dgm:t>
    </dgm:pt>
    <dgm:pt modelId="{7C8D162C-CAA9-4B92-BB0A-1324CB325FBA}" type="parTrans" cxnId="{5D57F45F-7AAB-4EC4-AFB8-1118DD623265}">
      <dgm:prSet/>
      <dgm:spPr/>
      <dgm:t>
        <a:bodyPr/>
        <a:lstStyle/>
        <a:p>
          <a:endParaRPr lang="uk-UA"/>
        </a:p>
      </dgm:t>
    </dgm:pt>
    <dgm:pt modelId="{825886F6-19F7-459A-AE7D-D7BB8E2E60D4}" type="sibTrans" cxnId="{5D57F45F-7AAB-4EC4-AFB8-1118DD623265}">
      <dgm:prSet/>
      <dgm:spPr/>
      <dgm:t>
        <a:bodyPr/>
        <a:lstStyle/>
        <a:p>
          <a:endParaRPr lang="uk-UA"/>
        </a:p>
      </dgm:t>
    </dgm:pt>
    <dgm:pt modelId="{CF159B29-321D-45B4-A387-5133122C6EC7}">
      <dgm:prSet custT="1"/>
      <dgm:spPr/>
      <dgm:t>
        <a:bodyPr/>
        <a:lstStyle/>
        <a:p>
          <a:r>
            <a:rPr lang="uk-UA" sz="1400" b="1" dirty="0" smtClean="0"/>
            <a:t>Вексель</a:t>
          </a:r>
          <a:endParaRPr lang="uk-UA" sz="1400" b="1" dirty="0"/>
        </a:p>
      </dgm:t>
    </dgm:pt>
    <dgm:pt modelId="{61F55AD4-BD5A-4AF2-95F7-12110B4979D5}" type="parTrans" cxnId="{6327D3FA-D310-4E10-9EB3-058E1A27E2D0}">
      <dgm:prSet/>
      <dgm:spPr/>
      <dgm:t>
        <a:bodyPr/>
        <a:lstStyle/>
        <a:p>
          <a:endParaRPr lang="uk-UA"/>
        </a:p>
      </dgm:t>
    </dgm:pt>
    <dgm:pt modelId="{77FB7F65-D667-41D6-B983-CDF585A3A847}" type="sibTrans" cxnId="{6327D3FA-D310-4E10-9EB3-058E1A27E2D0}">
      <dgm:prSet/>
      <dgm:spPr/>
      <dgm:t>
        <a:bodyPr/>
        <a:lstStyle/>
        <a:p>
          <a:endParaRPr lang="uk-UA"/>
        </a:p>
      </dgm:t>
    </dgm:pt>
    <dgm:pt modelId="{9C5C8156-8B37-4B81-967F-81D5454D6F80}" type="pres">
      <dgm:prSet presAssocID="{6959CD6D-5261-4A8E-BBEE-87361BD15668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uk-UA"/>
        </a:p>
      </dgm:t>
    </dgm:pt>
    <dgm:pt modelId="{29170A20-9FE5-4532-8DDD-BA609C6A2B8F}" type="pres">
      <dgm:prSet presAssocID="{6107894A-0063-493E-BBB3-E93E93E8A6BC}" presName="root1" presStyleCnt="0"/>
      <dgm:spPr/>
    </dgm:pt>
    <dgm:pt modelId="{3718DD79-A64F-4089-BBBD-F81CC9A54447}" type="pres">
      <dgm:prSet presAssocID="{6107894A-0063-493E-BBB3-E93E93E8A6BC}" presName="LevelOneTextNode" presStyleLbl="node0" presStyleIdx="0" presStyleCnt="1" custScaleX="131595" custScaleY="169442">
        <dgm:presLayoutVars>
          <dgm:chPref val="3"/>
        </dgm:presLayoutVars>
      </dgm:prSet>
      <dgm:spPr/>
      <dgm:t>
        <a:bodyPr/>
        <a:lstStyle/>
        <a:p>
          <a:endParaRPr lang="uk-UA"/>
        </a:p>
      </dgm:t>
    </dgm:pt>
    <dgm:pt modelId="{A4DED44B-6E65-49CB-B777-B85065317668}" type="pres">
      <dgm:prSet presAssocID="{6107894A-0063-493E-BBB3-E93E93E8A6BC}" presName="level2hierChild" presStyleCnt="0"/>
      <dgm:spPr/>
    </dgm:pt>
    <dgm:pt modelId="{166D1F5C-432F-4A67-BB75-012DA1EC2F48}" type="pres">
      <dgm:prSet presAssocID="{3678EA98-5FA7-4450-82FF-621F85A7BD05}" presName="conn2-1" presStyleLbl="parChTrans1D2" presStyleIdx="0" presStyleCnt="2"/>
      <dgm:spPr/>
      <dgm:t>
        <a:bodyPr/>
        <a:lstStyle/>
        <a:p>
          <a:endParaRPr lang="uk-UA"/>
        </a:p>
      </dgm:t>
    </dgm:pt>
    <dgm:pt modelId="{7D33D52D-F54F-4A96-AFB8-11785756028F}" type="pres">
      <dgm:prSet presAssocID="{3678EA98-5FA7-4450-82FF-621F85A7BD05}" presName="connTx" presStyleLbl="parChTrans1D2" presStyleIdx="0" presStyleCnt="2"/>
      <dgm:spPr/>
      <dgm:t>
        <a:bodyPr/>
        <a:lstStyle/>
        <a:p>
          <a:endParaRPr lang="uk-UA"/>
        </a:p>
      </dgm:t>
    </dgm:pt>
    <dgm:pt modelId="{1851B84C-29D7-4A0E-AE38-FED9EA48B9C6}" type="pres">
      <dgm:prSet presAssocID="{73BC9FE2-8EE4-433F-A27C-360E3BBA91CA}" presName="root2" presStyleCnt="0"/>
      <dgm:spPr/>
    </dgm:pt>
    <dgm:pt modelId="{B7992EC0-5918-412E-B685-8D0BD7E188B4}" type="pres">
      <dgm:prSet presAssocID="{73BC9FE2-8EE4-433F-A27C-360E3BBA91CA}" presName="LevelTwoTextNode" presStyleLbl="node2" presStyleIdx="0" presStyleCnt="2" custScaleX="124828" custScaleY="154857">
        <dgm:presLayoutVars>
          <dgm:chPref val="3"/>
        </dgm:presLayoutVars>
      </dgm:prSet>
      <dgm:spPr/>
      <dgm:t>
        <a:bodyPr/>
        <a:lstStyle/>
        <a:p>
          <a:endParaRPr lang="uk-UA"/>
        </a:p>
      </dgm:t>
    </dgm:pt>
    <dgm:pt modelId="{E39D58D1-1D87-42C1-A993-BBFAF5E835F3}" type="pres">
      <dgm:prSet presAssocID="{73BC9FE2-8EE4-433F-A27C-360E3BBA91CA}" presName="level3hierChild" presStyleCnt="0"/>
      <dgm:spPr/>
    </dgm:pt>
    <dgm:pt modelId="{44804A22-0F63-40A8-BAF1-A3072D8DFAD6}" type="pres">
      <dgm:prSet presAssocID="{E52A7F05-4447-4412-9322-0AFB34DA5A19}" presName="conn2-1" presStyleLbl="parChTrans1D3" presStyleIdx="0" presStyleCnt="4"/>
      <dgm:spPr/>
      <dgm:t>
        <a:bodyPr/>
        <a:lstStyle/>
        <a:p>
          <a:endParaRPr lang="uk-UA"/>
        </a:p>
      </dgm:t>
    </dgm:pt>
    <dgm:pt modelId="{EF084777-095C-478F-9BA7-614C084A41A8}" type="pres">
      <dgm:prSet presAssocID="{E52A7F05-4447-4412-9322-0AFB34DA5A19}" presName="connTx" presStyleLbl="parChTrans1D3" presStyleIdx="0" presStyleCnt="4"/>
      <dgm:spPr/>
      <dgm:t>
        <a:bodyPr/>
        <a:lstStyle/>
        <a:p>
          <a:endParaRPr lang="uk-UA"/>
        </a:p>
      </dgm:t>
    </dgm:pt>
    <dgm:pt modelId="{455CC866-CC61-421F-AF3D-AA106C2FDC24}" type="pres">
      <dgm:prSet presAssocID="{FDE1633D-CEF9-4DD5-94F8-FF3EEA3E8559}" presName="root2" presStyleCnt="0"/>
      <dgm:spPr/>
    </dgm:pt>
    <dgm:pt modelId="{68AD1CC6-489E-4ED0-BD40-ACB6395663D0}" type="pres">
      <dgm:prSet presAssocID="{FDE1633D-CEF9-4DD5-94F8-FF3EEA3E8559}" presName="LevelTwoTextNode" presStyleLbl="node3" presStyleIdx="0" presStyleCnt="4" custScaleX="131480" custScaleY="147365">
        <dgm:presLayoutVars>
          <dgm:chPref val="3"/>
        </dgm:presLayoutVars>
      </dgm:prSet>
      <dgm:spPr/>
      <dgm:t>
        <a:bodyPr/>
        <a:lstStyle/>
        <a:p>
          <a:endParaRPr lang="uk-UA"/>
        </a:p>
      </dgm:t>
    </dgm:pt>
    <dgm:pt modelId="{7BBD26DA-0EB4-409A-9014-1C11E273DB46}" type="pres">
      <dgm:prSet presAssocID="{FDE1633D-CEF9-4DD5-94F8-FF3EEA3E8559}" presName="level3hierChild" presStyleCnt="0"/>
      <dgm:spPr/>
    </dgm:pt>
    <dgm:pt modelId="{9C442D90-FDB9-431F-BA0C-D3F3A53B8B5A}" type="pres">
      <dgm:prSet presAssocID="{99442CF0-F6CE-476F-B2B8-9CBFEFDFBF40}" presName="conn2-1" presStyleLbl="parChTrans1D4" presStyleIdx="0" presStyleCnt="9"/>
      <dgm:spPr/>
      <dgm:t>
        <a:bodyPr/>
        <a:lstStyle/>
        <a:p>
          <a:endParaRPr lang="uk-UA"/>
        </a:p>
      </dgm:t>
    </dgm:pt>
    <dgm:pt modelId="{585C9F73-77E3-4F03-A4D8-2857553180FE}" type="pres">
      <dgm:prSet presAssocID="{99442CF0-F6CE-476F-B2B8-9CBFEFDFBF40}" presName="connTx" presStyleLbl="parChTrans1D4" presStyleIdx="0" presStyleCnt="9"/>
      <dgm:spPr/>
      <dgm:t>
        <a:bodyPr/>
        <a:lstStyle/>
        <a:p>
          <a:endParaRPr lang="uk-UA"/>
        </a:p>
      </dgm:t>
    </dgm:pt>
    <dgm:pt modelId="{1A1D3E2E-1A95-4581-A051-D023210F4C2C}" type="pres">
      <dgm:prSet presAssocID="{D13CA79B-896E-438B-A4BD-2EDCA440B833}" presName="root2" presStyleCnt="0"/>
      <dgm:spPr/>
    </dgm:pt>
    <dgm:pt modelId="{46B52EE6-B66E-4C69-B962-5E56D0768FCD}" type="pres">
      <dgm:prSet presAssocID="{D13CA79B-896E-438B-A4BD-2EDCA440B833}" presName="LevelTwoTextNode" presStyleLbl="node4" presStyleIdx="0" presStyleCnt="9" custScaleX="132537" custScaleY="122775">
        <dgm:presLayoutVars>
          <dgm:chPref val="3"/>
        </dgm:presLayoutVars>
      </dgm:prSet>
      <dgm:spPr/>
      <dgm:t>
        <a:bodyPr/>
        <a:lstStyle/>
        <a:p>
          <a:endParaRPr lang="uk-UA"/>
        </a:p>
      </dgm:t>
    </dgm:pt>
    <dgm:pt modelId="{AF4C8B2A-D12B-4C7C-8D3F-71C30A66861A}" type="pres">
      <dgm:prSet presAssocID="{D13CA79B-896E-438B-A4BD-2EDCA440B833}" presName="level3hierChild" presStyleCnt="0"/>
      <dgm:spPr/>
    </dgm:pt>
    <dgm:pt modelId="{60D725A6-CF39-4F5C-ACA8-EB799A5E5FA1}" type="pres">
      <dgm:prSet presAssocID="{245D9C02-15CA-44FC-967E-2B226AB9B990}" presName="conn2-1" presStyleLbl="parChTrans1D4" presStyleIdx="1" presStyleCnt="9"/>
      <dgm:spPr/>
      <dgm:t>
        <a:bodyPr/>
        <a:lstStyle/>
        <a:p>
          <a:endParaRPr lang="uk-UA"/>
        </a:p>
      </dgm:t>
    </dgm:pt>
    <dgm:pt modelId="{227175B7-6E36-43E8-BE27-3ABF1ED22A9F}" type="pres">
      <dgm:prSet presAssocID="{245D9C02-15CA-44FC-967E-2B226AB9B990}" presName="connTx" presStyleLbl="parChTrans1D4" presStyleIdx="1" presStyleCnt="9"/>
      <dgm:spPr/>
      <dgm:t>
        <a:bodyPr/>
        <a:lstStyle/>
        <a:p>
          <a:endParaRPr lang="uk-UA"/>
        </a:p>
      </dgm:t>
    </dgm:pt>
    <dgm:pt modelId="{EA7AF636-6A3E-4892-A5E8-476381AA8F44}" type="pres">
      <dgm:prSet presAssocID="{2585B7AB-7004-4901-BCFC-D4661722E70A}" presName="root2" presStyleCnt="0"/>
      <dgm:spPr/>
    </dgm:pt>
    <dgm:pt modelId="{8407A5C3-5205-45F6-BBA1-E83C10E57E2C}" type="pres">
      <dgm:prSet presAssocID="{2585B7AB-7004-4901-BCFC-D4661722E70A}" presName="LevelTwoTextNode" presStyleLbl="node4" presStyleIdx="1" presStyleCnt="9" custScaleX="124010">
        <dgm:presLayoutVars>
          <dgm:chPref val="3"/>
        </dgm:presLayoutVars>
      </dgm:prSet>
      <dgm:spPr/>
      <dgm:t>
        <a:bodyPr/>
        <a:lstStyle/>
        <a:p>
          <a:endParaRPr lang="uk-UA"/>
        </a:p>
      </dgm:t>
    </dgm:pt>
    <dgm:pt modelId="{7E608B66-A1C4-45FD-8869-3B8C6B8E64B9}" type="pres">
      <dgm:prSet presAssocID="{2585B7AB-7004-4901-BCFC-D4661722E70A}" presName="level3hierChild" presStyleCnt="0"/>
      <dgm:spPr/>
    </dgm:pt>
    <dgm:pt modelId="{8AA21E22-B15C-4713-AB49-040DD77B514A}" type="pres">
      <dgm:prSet presAssocID="{E1428409-ACE5-412E-AD93-CBE024681E50}" presName="conn2-1" presStyleLbl="parChTrans1D3" presStyleIdx="1" presStyleCnt="4"/>
      <dgm:spPr/>
      <dgm:t>
        <a:bodyPr/>
        <a:lstStyle/>
        <a:p>
          <a:endParaRPr lang="uk-UA"/>
        </a:p>
      </dgm:t>
    </dgm:pt>
    <dgm:pt modelId="{AE19983C-A2AE-45D6-AF80-CDD7D2990DCE}" type="pres">
      <dgm:prSet presAssocID="{E1428409-ACE5-412E-AD93-CBE024681E50}" presName="connTx" presStyleLbl="parChTrans1D3" presStyleIdx="1" presStyleCnt="4"/>
      <dgm:spPr/>
      <dgm:t>
        <a:bodyPr/>
        <a:lstStyle/>
        <a:p>
          <a:endParaRPr lang="uk-UA"/>
        </a:p>
      </dgm:t>
    </dgm:pt>
    <dgm:pt modelId="{8FCCC61F-B0B3-4321-A591-BCC6016269AD}" type="pres">
      <dgm:prSet presAssocID="{B2168B1C-4D97-4E51-826A-7B362E6C5624}" presName="root2" presStyleCnt="0"/>
      <dgm:spPr/>
    </dgm:pt>
    <dgm:pt modelId="{0E352A93-23C1-4C59-853B-5298E06494F5}" type="pres">
      <dgm:prSet presAssocID="{B2168B1C-4D97-4E51-826A-7B362E6C5624}" presName="LevelTwoTextNode" presStyleLbl="node3" presStyleIdx="1" presStyleCnt="4" custScaleX="131480" custScaleY="147365">
        <dgm:presLayoutVars>
          <dgm:chPref val="3"/>
        </dgm:presLayoutVars>
      </dgm:prSet>
      <dgm:spPr/>
      <dgm:t>
        <a:bodyPr/>
        <a:lstStyle/>
        <a:p>
          <a:endParaRPr lang="uk-UA"/>
        </a:p>
      </dgm:t>
    </dgm:pt>
    <dgm:pt modelId="{CED20389-FCBA-4078-B7A8-4CF36F85D0A3}" type="pres">
      <dgm:prSet presAssocID="{B2168B1C-4D97-4E51-826A-7B362E6C5624}" presName="level3hierChild" presStyleCnt="0"/>
      <dgm:spPr/>
    </dgm:pt>
    <dgm:pt modelId="{007C7924-5546-47FE-9875-414B2B89C5A2}" type="pres">
      <dgm:prSet presAssocID="{D71B83C3-FAF2-40BD-8DA1-9B4A349F26AF}" presName="conn2-1" presStyleLbl="parChTrans1D4" presStyleIdx="2" presStyleCnt="9"/>
      <dgm:spPr/>
      <dgm:t>
        <a:bodyPr/>
        <a:lstStyle/>
        <a:p>
          <a:endParaRPr lang="uk-UA"/>
        </a:p>
      </dgm:t>
    </dgm:pt>
    <dgm:pt modelId="{9892BF93-CE38-4644-BFFA-0218281FF6ED}" type="pres">
      <dgm:prSet presAssocID="{D71B83C3-FAF2-40BD-8DA1-9B4A349F26AF}" presName="connTx" presStyleLbl="parChTrans1D4" presStyleIdx="2" presStyleCnt="9"/>
      <dgm:spPr/>
      <dgm:t>
        <a:bodyPr/>
        <a:lstStyle/>
        <a:p>
          <a:endParaRPr lang="uk-UA"/>
        </a:p>
      </dgm:t>
    </dgm:pt>
    <dgm:pt modelId="{3C0A8581-D62E-4BEB-906B-37BD0FA9030C}" type="pres">
      <dgm:prSet presAssocID="{C741CD28-6D3F-4F40-95A0-9666D1F83FFD}" presName="root2" presStyleCnt="0"/>
      <dgm:spPr/>
    </dgm:pt>
    <dgm:pt modelId="{40B2789E-D0EC-4AC0-BC82-6E24035FF9E1}" type="pres">
      <dgm:prSet presAssocID="{C741CD28-6D3F-4F40-95A0-9666D1F83FFD}" presName="LevelTwoTextNode" presStyleLbl="node4" presStyleIdx="2" presStyleCnt="9" custScaleX="132537" custScaleY="122775">
        <dgm:presLayoutVars>
          <dgm:chPref val="3"/>
        </dgm:presLayoutVars>
      </dgm:prSet>
      <dgm:spPr/>
      <dgm:t>
        <a:bodyPr/>
        <a:lstStyle/>
        <a:p>
          <a:endParaRPr lang="uk-UA"/>
        </a:p>
      </dgm:t>
    </dgm:pt>
    <dgm:pt modelId="{2361D0B7-6BF9-4B92-AB16-3742726E843D}" type="pres">
      <dgm:prSet presAssocID="{C741CD28-6D3F-4F40-95A0-9666D1F83FFD}" presName="level3hierChild" presStyleCnt="0"/>
      <dgm:spPr/>
    </dgm:pt>
    <dgm:pt modelId="{C3173EAB-F532-4EF3-89A6-D37D03CED65B}" type="pres">
      <dgm:prSet presAssocID="{0A38D87B-B199-48AC-8C87-F033BF099803}" presName="conn2-1" presStyleLbl="parChTrans1D4" presStyleIdx="3" presStyleCnt="9"/>
      <dgm:spPr/>
      <dgm:t>
        <a:bodyPr/>
        <a:lstStyle/>
        <a:p>
          <a:endParaRPr lang="uk-UA"/>
        </a:p>
      </dgm:t>
    </dgm:pt>
    <dgm:pt modelId="{87D71727-CE58-4C36-9B7A-DCCAD25B6AD0}" type="pres">
      <dgm:prSet presAssocID="{0A38D87B-B199-48AC-8C87-F033BF099803}" presName="connTx" presStyleLbl="parChTrans1D4" presStyleIdx="3" presStyleCnt="9"/>
      <dgm:spPr/>
      <dgm:t>
        <a:bodyPr/>
        <a:lstStyle/>
        <a:p>
          <a:endParaRPr lang="uk-UA"/>
        </a:p>
      </dgm:t>
    </dgm:pt>
    <dgm:pt modelId="{F02D90E6-4BB2-4E40-83DF-BCE1137A511F}" type="pres">
      <dgm:prSet presAssocID="{B3FD8CF0-9682-440C-A517-A71688BD2A47}" presName="root2" presStyleCnt="0"/>
      <dgm:spPr/>
    </dgm:pt>
    <dgm:pt modelId="{82BE7AED-19D3-4EE2-9AA4-5ABE039EC03A}" type="pres">
      <dgm:prSet presAssocID="{B3FD8CF0-9682-440C-A517-A71688BD2A47}" presName="LevelTwoTextNode" presStyleLbl="node4" presStyleIdx="3" presStyleCnt="9" custScaleX="124010">
        <dgm:presLayoutVars>
          <dgm:chPref val="3"/>
        </dgm:presLayoutVars>
      </dgm:prSet>
      <dgm:spPr/>
      <dgm:t>
        <a:bodyPr/>
        <a:lstStyle/>
        <a:p>
          <a:endParaRPr lang="uk-UA"/>
        </a:p>
      </dgm:t>
    </dgm:pt>
    <dgm:pt modelId="{ED86C4B7-5009-451F-9FBA-2F606E2C91DF}" type="pres">
      <dgm:prSet presAssocID="{B3FD8CF0-9682-440C-A517-A71688BD2A47}" presName="level3hierChild" presStyleCnt="0"/>
      <dgm:spPr/>
    </dgm:pt>
    <dgm:pt modelId="{12BF31D7-09B6-406D-B9CE-37654DF3EA65}" type="pres">
      <dgm:prSet presAssocID="{279B8345-53D0-40CD-B59D-D729CFB08A62}" presName="conn2-1" presStyleLbl="parChTrans1D4" presStyleIdx="4" presStyleCnt="9"/>
      <dgm:spPr/>
      <dgm:t>
        <a:bodyPr/>
        <a:lstStyle/>
        <a:p>
          <a:endParaRPr lang="uk-UA"/>
        </a:p>
      </dgm:t>
    </dgm:pt>
    <dgm:pt modelId="{CFE1EBCD-1D44-426E-ADE5-179837F2A385}" type="pres">
      <dgm:prSet presAssocID="{279B8345-53D0-40CD-B59D-D729CFB08A62}" presName="connTx" presStyleLbl="parChTrans1D4" presStyleIdx="4" presStyleCnt="9"/>
      <dgm:spPr/>
      <dgm:t>
        <a:bodyPr/>
        <a:lstStyle/>
        <a:p>
          <a:endParaRPr lang="uk-UA"/>
        </a:p>
      </dgm:t>
    </dgm:pt>
    <dgm:pt modelId="{FACF5EA2-F0B2-4712-9EC5-496F1C8DB8FB}" type="pres">
      <dgm:prSet presAssocID="{EB057159-D232-43D9-8252-13ACB37E18D5}" presName="root2" presStyleCnt="0"/>
      <dgm:spPr/>
    </dgm:pt>
    <dgm:pt modelId="{5F1EDB2D-663F-48DA-962E-2119AA74D1AA}" type="pres">
      <dgm:prSet presAssocID="{EB057159-D232-43D9-8252-13ACB37E18D5}" presName="LevelTwoTextNode" presStyleLbl="node4" presStyleIdx="4" presStyleCnt="9" custScaleX="93966" custScaleY="86376">
        <dgm:presLayoutVars>
          <dgm:chPref val="3"/>
        </dgm:presLayoutVars>
      </dgm:prSet>
      <dgm:spPr/>
      <dgm:t>
        <a:bodyPr/>
        <a:lstStyle/>
        <a:p>
          <a:endParaRPr lang="uk-UA"/>
        </a:p>
      </dgm:t>
    </dgm:pt>
    <dgm:pt modelId="{1FDC87F1-38B7-4C19-BB78-38F8252F02F4}" type="pres">
      <dgm:prSet presAssocID="{EB057159-D232-43D9-8252-13ACB37E18D5}" presName="level3hierChild" presStyleCnt="0"/>
      <dgm:spPr/>
    </dgm:pt>
    <dgm:pt modelId="{A6B56944-7570-4B39-BDD6-93423529D6B8}" type="pres">
      <dgm:prSet presAssocID="{563B5DEF-1120-45A0-A506-5405DBC8E5BD}" presName="conn2-1" presStyleLbl="parChTrans1D2" presStyleIdx="1" presStyleCnt="2"/>
      <dgm:spPr/>
      <dgm:t>
        <a:bodyPr/>
        <a:lstStyle/>
        <a:p>
          <a:endParaRPr lang="uk-UA"/>
        </a:p>
      </dgm:t>
    </dgm:pt>
    <dgm:pt modelId="{4B1B8B52-3E1B-4C5B-8DE0-001AC937FB7D}" type="pres">
      <dgm:prSet presAssocID="{563B5DEF-1120-45A0-A506-5405DBC8E5BD}" presName="connTx" presStyleLbl="parChTrans1D2" presStyleIdx="1" presStyleCnt="2"/>
      <dgm:spPr/>
      <dgm:t>
        <a:bodyPr/>
        <a:lstStyle/>
        <a:p>
          <a:endParaRPr lang="uk-UA"/>
        </a:p>
      </dgm:t>
    </dgm:pt>
    <dgm:pt modelId="{953F8FBD-A139-40D6-B95E-86D8D6D9C86E}" type="pres">
      <dgm:prSet presAssocID="{6388B1D4-6DC2-41E7-AFDC-52587F201381}" presName="root2" presStyleCnt="0"/>
      <dgm:spPr/>
    </dgm:pt>
    <dgm:pt modelId="{DBABA705-DEAB-4EB9-A182-24ACB3E24E2B}" type="pres">
      <dgm:prSet presAssocID="{6388B1D4-6DC2-41E7-AFDC-52587F201381}" presName="LevelTwoTextNode" presStyleLbl="node2" presStyleIdx="1" presStyleCnt="2" custScaleX="124828" custScaleY="154857">
        <dgm:presLayoutVars>
          <dgm:chPref val="3"/>
        </dgm:presLayoutVars>
      </dgm:prSet>
      <dgm:spPr/>
      <dgm:t>
        <a:bodyPr/>
        <a:lstStyle/>
        <a:p>
          <a:endParaRPr lang="uk-UA"/>
        </a:p>
      </dgm:t>
    </dgm:pt>
    <dgm:pt modelId="{0B023D9B-61BB-4C96-8483-DB01DB7C5621}" type="pres">
      <dgm:prSet presAssocID="{6388B1D4-6DC2-41E7-AFDC-52587F201381}" presName="level3hierChild" presStyleCnt="0"/>
      <dgm:spPr/>
    </dgm:pt>
    <dgm:pt modelId="{FBEABA8F-D20C-4100-8C5C-606D0C32D6D3}" type="pres">
      <dgm:prSet presAssocID="{57CBF020-E099-43C0-A7D4-E4FAC3336E05}" presName="conn2-1" presStyleLbl="parChTrans1D3" presStyleIdx="2" presStyleCnt="4"/>
      <dgm:spPr/>
      <dgm:t>
        <a:bodyPr/>
        <a:lstStyle/>
        <a:p>
          <a:endParaRPr lang="uk-UA"/>
        </a:p>
      </dgm:t>
    </dgm:pt>
    <dgm:pt modelId="{218F0449-D35E-43C7-8E4E-EC5CB7408950}" type="pres">
      <dgm:prSet presAssocID="{57CBF020-E099-43C0-A7D4-E4FAC3336E05}" presName="connTx" presStyleLbl="parChTrans1D3" presStyleIdx="2" presStyleCnt="4"/>
      <dgm:spPr/>
      <dgm:t>
        <a:bodyPr/>
        <a:lstStyle/>
        <a:p>
          <a:endParaRPr lang="uk-UA"/>
        </a:p>
      </dgm:t>
    </dgm:pt>
    <dgm:pt modelId="{1D224383-92F7-4F10-8DDC-D3A65DD0D881}" type="pres">
      <dgm:prSet presAssocID="{F0FC8C17-587D-4154-8DE3-27049AD62415}" presName="root2" presStyleCnt="0"/>
      <dgm:spPr/>
    </dgm:pt>
    <dgm:pt modelId="{314A2F15-BCAD-4453-9840-A6C86E7C75C1}" type="pres">
      <dgm:prSet presAssocID="{F0FC8C17-587D-4154-8DE3-27049AD62415}" presName="LevelTwoTextNode" presStyleLbl="node3" presStyleIdx="2" presStyleCnt="4" custScaleX="131480" custScaleY="147365">
        <dgm:presLayoutVars>
          <dgm:chPref val="3"/>
        </dgm:presLayoutVars>
      </dgm:prSet>
      <dgm:spPr/>
      <dgm:t>
        <a:bodyPr/>
        <a:lstStyle/>
        <a:p>
          <a:endParaRPr lang="uk-UA"/>
        </a:p>
      </dgm:t>
    </dgm:pt>
    <dgm:pt modelId="{0FDB2672-C946-4F08-AFF4-7806B2A98A92}" type="pres">
      <dgm:prSet presAssocID="{F0FC8C17-587D-4154-8DE3-27049AD62415}" presName="level3hierChild" presStyleCnt="0"/>
      <dgm:spPr/>
    </dgm:pt>
    <dgm:pt modelId="{5C7A3E99-BFA0-4326-8669-ABE3A8EFDA39}" type="pres">
      <dgm:prSet presAssocID="{0E7888DF-A81C-4D67-A8F0-67BB0552B52F}" presName="conn2-1" presStyleLbl="parChTrans1D4" presStyleIdx="5" presStyleCnt="9"/>
      <dgm:spPr/>
      <dgm:t>
        <a:bodyPr/>
        <a:lstStyle/>
        <a:p>
          <a:endParaRPr lang="uk-UA"/>
        </a:p>
      </dgm:t>
    </dgm:pt>
    <dgm:pt modelId="{39095B84-7591-43C1-BCBA-0F43FAD58B26}" type="pres">
      <dgm:prSet presAssocID="{0E7888DF-A81C-4D67-A8F0-67BB0552B52F}" presName="connTx" presStyleLbl="parChTrans1D4" presStyleIdx="5" presStyleCnt="9"/>
      <dgm:spPr/>
      <dgm:t>
        <a:bodyPr/>
        <a:lstStyle/>
        <a:p>
          <a:endParaRPr lang="uk-UA"/>
        </a:p>
      </dgm:t>
    </dgm:pt>
    <dgm:pt modelId="{8D948696-5F13-4392-B1A1-49518CD8A497}" type="pres">
      <dgm:prSet presAssocID="{91893AEF-C71F-4428-B382-ABC1C14CFE36}" presName="root2" presStyleCnt="0"/>
      <dgm:spPr/>
    </dgm:pt>
    <dgm:pt modelId="{5DF2ED48-2270-4EE5-889D-D9F57F764C2F}" type="pres">
      <dgm:prSet presAssocID="{91893AEF-C71F-4428-B382-ABC1C14CFE36}" presName="LevelTwoTextNode" presStyleLbl="node4" presStyleIdx="5" presStyleCnt="9" custScaleX="132537" custScaleY="122775">
        <dgm:presLayoutVars>
          <dgm:chPref val="3"/>
        </dgm:presLayoutVars>
      </dgm:prSet>
      <dgm:spPr/>
      <dgm:t>
        <a:bodyPr/>
        <a:lstStyle/>
        <a:p>
          <a:endParaRPr lang="uk-UA"/>
        </a:p>
      </dgm:t>
    </dgm:pt>
    <dgm:pt modelId="{99E9A441-F754-4055-8F6C-D8E1C6A2EE8D}" type="pres">
      <dgm:prSet presAssocID="{91893AEF-C71F-4428-B382-ABC1C14CFE36}" presName="level3hierChild" presStyleCnt="0"/>
      <dgm:spPr/>
    </dgm:pt>
    <dgm:pt modelId="{E143ACD5-09F6-490A-8FBC-1795A1A1C571}" type="pres">
      <dgm:prSet presAssocID="{D2DBF109-912C-4BDB-BFF3-6E268184E0AF}" presName="conn2-1" presStyleLbl="parChTrans1D4" presStyleIdx="6" presStyleCnt="9"/>
      <dgm:spPr/>
      <dgm:t>
        <a:bodyPr/>
        <a:lstStyle/>
        <a:p>
          <a:endParaRPr lang="uk-UA"/>
        </a:p>
      </dgm:t>
    </dgm:pt>
    <dgm:pt modelId="{681041AF-DDE2-4D97-BC4A-415F37DE909D}" type="pres">
      <dgm:prSet presAssocID="{D2DBF109-912C-4BDB-BFF3-6E268184E0AF}" presName="connTx" presStyleLbl="parChTrans1D4" presStyleIdx="6" presStyleCnt="9"/>
      <dgm:spPr/>
      <dgm:t>
        <a:bodyPr/>
        <a:lstStyle/>
        <a:p>
          <a:endParaRPr lang="uk-UA"/>
        </a:p>
      </dgm:t>
    </dgm:pt>
    <dgm:pt modelId="{8230BD45-FF70-4398-9BB9-7439FD16DB82}" type="pres">
      <dgm:prSet presAssocID="{33C8E217-F816-40A9-B108-87EC4D4C06E5}" presName="root2" presStyleCnt="0"/>
      <dgm:spPr/>
    </dgm:pt>
    <dgm:pt modelId="{EE1EA54A-484B-419F-A152-F03058E4156A}" type="pres">
      <dgm:prSet presAssocID="{33C8E217-F816-40A9-B108-87EC4D4C06E5}" presName="LevelTwoTextNode" presStyleLbl="node4" presStyleIdx="6" presStyleCnt="9" custScaleX="124010">
        <dgm:presLayoutVars>
          <dgm:chPref val="3"/>
        </dgm:presLayoutVars>
      </dgm:prSet>
      <dgm:spPr/>
      <dgm:t>
        <a:bodyPr/>
        <a:lstStyle/>
        <a:p>
          <a:endParaRPr lang="uk-UA"/>
        </a:p>
      </dgm:t>
    </dgm:pt>
    <dgm:pt modelId="{EE0FBED6-DB7B-4AEF-B77B-038597941E63}" type="pres">
      <dgm:prSet presAssocID="{33C8E217-F816-40A9-B108-87EC4D4C06E5}" presName="level3hierChild" presStyleCnt="0"/>
      <dgm:spPr/>
    </dgm:pt>
    <dgm:pt modelId="{12A5C26E-1A64-4CB7-84DB-F50787DE82B3}" type="pres">
      <dgm:prSet presAssocID="{F7F97DE9-BFE2-48F1-BF17-4DBE9780AEE5}" presName="conn2-1" presStyleLbl="parChTrans1D3" presStyleIdx="3" presStyleCnt="4"/>
      <dgm:spPr/>
      <dgm:t>
        <a:bodyPr/>
        <a:lstStyle/>
        <a:p>
          <a:endParaRPr lang="uk-UA"/>
        </a:p>
      </dgm:t>
    </dgm:pt>
    <dgm:pt modelId="{2AB697EE-0CEF-49BF-A3DA-2B50AEB2E40B}" type="pres">
      <dgm:prSet presAssocID="{F7F97DE9-BFE2-48F1-BF17-4DBE9780AEE5}" presName="connTx" presStyleLbl="parChTrans1D3" presStyleIdx="3" presStyleCnt="4"/>
      <dgm:spPr/>
      <dgm:t>
        <a:bodyPr/>
        <a:lstStyle/>
        <a:p>
          <a:endParaRPr lang="uk-UA"/>
        </a:p>
      </dgm:t>
    </dgm:pt>
    <dgm:pt modelId="{829BDA01-2A40-4581-807D-06C6A3F891BB}" type="pres">
      <dgm:prSet presAssocID="{39B3BCC6-5F9B-4516-9E15-0ACCAA18CF24}" presName="root2" presStyleCnt="0"/>
      <dgm:spPr/>
    </dgm:pt>
    <dgm:pt modelId="{FDC3A0B3-AFA1-4849-A34D-F738D120D016}" type="pres">
      <dgm:prSet presAssocID="{39B3BCC6-5F9B-4516-9E15-0ACCAA18CF24}" presName="LevelTwoTextNode" presStyleLbl="node3" presStyleIdx="3" presStyleCnt="4" custScaleX="131480" custScaleY="147365">
        <dgm:presLayoutVars>
          <dgm:chPref val="3"/>
        </dgm:presLayoutVars>
      </dgm:prSet>
      <dgm:spPr/>
      <dgm:t>
        <a:bodyPr/>
        <a:lstStyle/>
        <a:p>
          <a:endParaRPr lang="uk-UA"/>
        </a:p>
      </dgm:t>
    </dgm:pt>
    <dgm:pt modelId="{D22BEF5B-2F11-4466-877F-7B9F4D90B66A}" type="pres">
      <dgm:prSet presAssocID="{39B3BCC6-5F9B-4516-9E15-0ACCAA18CF24}" presName="level3hierChild" presStyleCnt="0"/>
      <dgm:spPr/>
    </dgm:pt>
    <dgm:pt modelId="{7512EFDC-A0F2-486E-AC0D-53153DF1A817}" type="pres">
      <dgm:prSet presAssocID="{7C8D162C-CAA9-4B92-BB0A-1324CB325FBA}" presName="conn2-1" presStyleLbl="parChTrans1D4" presStyleIdx="7" presStyleCnt="9"/>
      <dgm:spPr/>
      <dgm:t>
        <a:bodyPr/>
        <a:lstStyle/>
        <a:p>
          <a:endParaRPr lang="uk-UA"/>
        </a:p>
      </dgm:t>
    </dgm:pt>
    <dgm:pt modelId="{64492ACE-ABA4-4DD2-B0B0-0936FC285DED}" type="pres">
      <dgm:prSet presAssocID="{7C8D162C-CAA9-4B92-BB0A-1324CB325FBA}" presName="connTx" presStyleLbl="parChTrans1D4" presStyleIdx="7" presStyleCnt="9"/>
      <dgm:spPr/>
      <dgm:t>
        <a:bodyPr/>
        <a:lstStyle/>
        <a:p>
          <a:endParaRPr lang="uk-UA"/>
        </a:p>
      </dgm:t>
    </dgm:pt>
    <dgm:pt modelId="{E6A8EDD8-34E2-4B04-B8B8-E4031A6336AA}" type="pres">
      <dgm:prSet presAssocID="{35DE51E4-7F5E-4ECB-8F64-8BC9FD627A67}" presName="root2" presStyleCnt="0"/>
      <dgm:spPr/>
    </dgm:pt>
    <dgm:pt modelId="{B906D33F-6628-4064-8739-12BAA2AFCD73}" type="pres">
      <dgm:prSet presAssocID="{35DE51E4-7F5E-4ECB-8F64-8BC9FD627A67}" presName="LevelTwoTextNode" presStyleLbl="node4" presStyleIdx="7" presStyleCnt="9" custScaleX="132537" custScaleY="122775">
        <dgm:presLayoutVars>
          <dgm:chPref val="3"/>
        </dgm:presLayoutVars>
      </dgm:prSet>
      <dgm:spPr/>
      <dgm:t>
        <a:bodyPr/>
        <a:lstStyle/>
        <a:p>
          <a:endParaRPr lang="uk-UA"/>
        </a:p>
      </dgm:t>
    </dgm:pt>
    <dgm:pt modelId="{77D8D6DC-095F-4D3C-8C31-CDFA3A4A06D4}" type="pres">
      <dgm:prSet presAssocID="{35DE51E4-7F5E-4ECB-8F64-8BC9FD627A67}" presName="level3hierChild" presStyleCnt="0"/>
      <dgm:spPr/>
    </dgm:pt>
    <dgm:pt modelId="{A785042A-1A35-47CD-B113-EDE47F965BB7}" type="pres">
      <dgm:prSet presAssocID="{61F55AD4-BD5A-4AF2-95F7-12110B4979D5}" presName="conn2-1" presStyleLbl="parChTrans1D4" presStyleIdx="8" presStyleCnt="9"/>
      <dgm:spPr/>
      <dgm:t>
        <a:bodyPr/>
        <a:lstStyle/>
        <a:p>
          <a:endParaRPr lang="uk-UA"/>
        </a:p>
      </dgm:t>
    </dgm:pt>
    <dgm:pt modelId="{A8EC77C9-1E8D-4A63-ACAA-BE9930171275}" type="pres">
      <dgm:prSet presAssocID="{61F55AD4-BD5A-4AF2-95F7-12110B4979D5}" presName="connTx" presStyleLbl="parChTrans1D4" presStyleIdx="8" presStyleCnt="9"/>
      <dgm:spPr/>
      <dgm:t>
        <a:bodyPr/>
        <a:lstStyle/>
        <a:p>
          <a:endParaRPr lang="uk-UA"/>
        </a:p>
      </dgm:t>
    </dgm:pt>
    <dgm:pt modelId="{864FB32B-E08A-408E-983B-3AAF6D0FFAB9}" type="pres">
      <dgm:prSet presAssocID="{CF159B29-321D-45B4-A387-5133122C6EC7}" presName="root2" presStyleCnt="0"/>
      <dgm:spPr/>
    </dgm:pt>
    <dgm:pt modelId="{651FF36E-2007-4F60-8C28-C363C988BA33}" type="pres">
      <dgm:prSet presAssocID="{CF159B29-321D-45B4-A387-5133122C6EC7}" presName="LevelTwoTextNode" presStyleLbl="node4" presStyleIdx="8" presStyleCnt="9" custScaleX="124010">
        <dgm:presLayoutVars>
          <dgm:chPref val="3"/>
        </dgm:presLayoutVars>
      </dgm:prSet>
      <dgm:spPr/>
      <dgm:t>
        <a:bodyPr/>
        <a:lstStyle/>
        <a:p>
          <a:endParaRPr lang="uk-UA"/>
        </a:p>
      </dgm:t>
    </dgm:pt>
    <dgm:pt modelId="{B749015D-57BD-499B-B9B5-762F2DD1F541}" type="pres">
      <dgm:prSet presAssocID="{CF159B29-321D-45B4-A387-5133122C6EC7}" presName="level3hierChild" presStyleCnt="0"/>
      <dgm:spPr/>
    </dgm:pt>
  </dgm:ptLst>
  <dgm:cxnLst>
    <dgm:cxn modelId="{9493C8DD-726C-4058-8DE9-367F15F61E04}" type="presOf" srcId="{B3FD8CF0-9682-440C-A517-A71688BD2A47}" destId="{82BE7AED-19D3-4EE2-9AA4-5ABE039EC03A}" srcOrd="0" destOrd="0" presId="urn:microsoft.com/office/officeart/2005/8/layout/hierarchy2"/>
    <dgm:cxn modelId="{5CED8B0F-CBD7-42B8-BD99-E7F2619AEE79}" srcId="{FDE1633D-CEF9-4DD5-94F8-FF3EEA3E8559}" destId="{D13CA79B-896E-438B-A4BD-2EDCA440B833}" srcOrd="0" destOrd="0" parTransId="{99442CF0-F6CE-476F-B2B8-9CBFEFDFBF40}" sibTransId="{245B35A4-7B33-4D1B-AB1B-49B6201DC889}"/>
    <dgm:cxn modelId="{946071D2-5439-4F4F-8236-FF61E97094DD}" type="presOf" srcId="{FDE1633D-CEF9-4DD5-94F8-FF3EEA3E8559}" destId="{68AD1CC6-489E-4ED0-BD40-ACB6395663D0}" srcOrd="0" destOrd="0" presId="urn:microsoft.com/office/officeart/2005/8/layout/hierarchy2"/>
    <dgm:cxn modelId="{99C5C654-F8C9-4BBF-A37B-5318F1FBBA6F}" type="presOf" srcId="{245D9C02-15CA-44FC-967E-2B226AB9B990}" destId="{227175B7-6E36-43E8-BE27-3ABF1ED22A9F}" srcOrd="1" destOrd="0" presId="urn:microsoft.com/office/officeart/2005/8/layout/hierarchy2"/>
    <dgm:cxn modelId="{68874E58-ADD1-4C42-972F-5A369D9D788E}" type="presOf" srcId="{0E7888DF-A81C-4D67-A8F0-67BB0552B52F}" destId="{39095B84-7591-43C1-BCBA-0F43FAD58B26}" srcOrd="1" destOrd="0" presId="urn:microsoft.com/office/officeart/2005/8/layout/hierarchy2"/>
    <dgm:cxn modelId="{14071068-81BD-4DEE-A916-A3D463204AAF}" srcId="{B2168B1C-4D97-4E51-826A-7B362E6C5624}" destId="{C741CD28-6D3F-4F40-95A0-9666D1F83FFD}" srcOrd="0" destOrd="0" parTransId="{D71B83C3-FAF2-40BD-8DA1-9B4A349F26AF}" sibTransId="{4E6C9410-C47C-46C3-891B-ACFA14E0C094}"/>
    <dgm:cxn modelId="{091C7E48-E5DC-457E-99E8-F7FB1E2FAC41}" type="presOf" srcId="{0A38D87B-B199-48AC-8C87-F033BF099803}" destId="{87D71727-CE58-4C36-9B7A-DCCAD25B6AD0}" srcOrd="1" destOrd="0" presId="urn:microsoft.com/office/officeart/2005/8/layout/hierarchy2"/>
    <dgm:cxn modelId="{E148CC00-3386-42B1-910F-18DD75154846}" type="presOf" srcId="{35DE51E4-7F5E-4ECB-8F64-8BC9FD627A67}" destId="{B906D33F-6628-4064-8739-12BAA2AFCD73}" srcOrd="0" destOrd="0" presId="urn:microsoft.com/office/officeart/2005/8/layout/hierarchy2"/>
    <dgm:cxn modelId="{22DEF11F-5344-45F4-82F1-0844AD175565}" type="presOf" srcId="{D2DBF109-912C-4BDB-BFF3-6E268184E0AF}" destId="{E143ACD5-09F6-490A-8FBC-1795A1A1C571}" srcOrd="0" destOrd="0" presId="urn:microsoft.com/office/officeart/2005/8/layout/hierarchy2"/>
    <dgm:cxn modelId="{F5852E66-C8BC-4CF9-B955-EFC94995513E}" type="presOf" srcId="{61F55AD4-BD5A-4AF2-95F7-12110B4979D5}" destId="{A785042A-1A35-47CD-B113-EDE47F965BB7}" srcOrd="0" destOrd="0" presId="urn:microsoft.com/office/officeart/2005/8/layout/hierarchy2"/>
    <dgm:cxn modelId="{244D2601-A3E0-46F0-9B43-4613D3A30FA3}" type="presOf" srcId="{CF159B29-321D-45B4-A387-5133122C6EC7}" destId="{651FF36E-2007-4F60-8C28-C363C988BA33}" srcOrd="0" destOrd="0" presId="urn:microsoft.com/office/officeart/2005/8/layout/hierarchy2"/>
    <dgm:cxn modelId="{FEA2C6E0-1B07-4CC3-BA33-E7F7267FB71F}" type="presOf" srcId="{D2DBF109-912C-4BDB-BFF3-6E268184E0AF}" destId="{681041AF-DDE2-4D97-BC4A-415F37DE909D}" srcOrd="1" destOrd="0" presId="urn:microsoft.com/office/officeart/2005/8/layout/hierarchy2"/>
    <dgm:cxn modelId="{8C15A4E2-1EF9-4732-8060-DDB9FE137880}" type="presOf" srcId="{7C8D162C-CAA9-4B92-BB0A-1324CB325FBA}" destId="{64492ACE-ABA4-4DD2-B0B0-0936FC285DED}" srcOrd="1" destOrd="0" presId="urn:microsoft.com/office/officeart/2005/8/layout/hierarchy2"/>
    <dgm:cxn modelId="{D68D3448-AD48-49F7-994D-31F686D29A7D}" type="presOf" srcId="{7C8D162C-CAA9-4B92-BB0A-1324CB325FBA}" destId="{7512EFDC-A0F2-486E-AC0D-53153DF1A817}" srcOrd="0" destOrd="0" presId="urn:microsoft.com/office/officeart/2005/8/layout/hierarchy2"/>
    <dgm:cxn modelId="{7E1F093E-4360-4F14-81CE-024C0A4480C0}" type="presOf" srcId="{99442CF0-F6CE-476F-B2B8-9CBFEFDFBF40}" destId="{9C442D90-FDB9-431F-BA0C-D3F3A53B8B5A}" srcOrd="0" destOrd="0" presId="urn:microsoft.com/office/officeart/2005/8/layout/hierarchy2"/>
    <dgm:cxn modelId="{EF6B339E-7D71-4022-88DF-0D3FEF66FA66}" type="presOf" srcId="{E52A7F05-4447-4412-9322-0AFB34DA5A19}" destId="{44804A22-0F63-40A8-BAF1-A3072D8DFAD6}" srcOrd="0" destOrd="0" presId="urn:microsoft.com/office/officeart/2005/8/layout/hierarchy2"/>
    <dgm:cxn modelId="{B9F8712E-E16C-4273-97E2-F34FA79480F1}" type="presOf" srcId="{99442CF0-F6CE-476F-B2B8-9CBFEFDFBF40}" destId="{585C9F73-77E3-4F03-A4D8-2857553180FE}" srcOrd="1" destOrd="0" presId="urn:microsoft.com/office/officeart/2005/8/layout/hierarchy2"/>
    <dgm:cxn modelId="{EA80D33B-14C1-4713-9FAD-805A84CDD07A}" type="presOf" srcId="{F0FC8C17-587D-4154-8DE3-27049AD62415}" destId="{314A2F15-BCAD-4453-9840-A6C86E7C75C1}" srcOrd="0" destOrd="0" presId="urn:microsoft.com/office/officeart/2005/8/layout/hierarchy2"/>
    <dgm:cxn modelId="{B7B3881A-F101-48A0-981E-D6EA3328B7A6}" type="presOf" srcId="{6107894A-0063-493E-BBB3-E93E93E8A6BC}" destId="{3718DD79-A64F-4089-BBBD-F81CC9A54447}" srcOrd="0" destOrd="0" presId="urn:microsoft.com/office/officeart/2005/8/layout/hierarchy2"/>
    <dgm:cxn modelId="{EF18E688-529A-4439-B3E7-79201C295AE1}" srcId="{73BC9FE2-8EE4-433F-A27C-360E3BBA91CA}" destId="{FDE1633D-CEF9-4DD5-94F8-FF3EEA3E8559}" srcOrd="0" destOrd="0" parTransId="{E52A7F05-4447-4412-9322-0AFB34DA5A19}" sibTransId="{DA13F76A-62A7-4C61-A01B-81D5307A9368}"/>
    <dgm:cxn modelId="{B601F55B-55C3-418F-A19E-23A267B1088E}" type="presOf" srcId="{279B8345-53D0-40CD-B59D-D729CFB08A62}" destId="{CFE1EBCD-1D44-426E-ADE5-179837F2A385}" srcOrd="1" destOrd="0" presId="urn:microsoft.com/office/officeart/2005/8/layout/hierarchy2"/>
    <dgm:cxn modelId="{9F67C333-1FB2-4EAE-B528-6BA7A021C1C5}" srcId="{91893AEF-C71F-4428-B382-ABC1C14CFE36}" destId="{33C8E217-F816-40A9-B108-87EC4D4C06E5}" srcOrd="0" destOrd="0" parTransId="{D2DBF109-912C-4BDB-BFF3-6E268184E0AF}" sibTransId="{FAC9B70E-CB37-4C6E-BB85-C4FFCC9F707A}"/>
    <dgm:cxn modelId="{1D141283-B00B-439D-97E1-980700DAB811}" type="presOf" srcId="{2585B7AB-7004-4901-BCFC-D4661722E70A}" destId="{8407A5C3-5205-45F6-BBA1-E83C10E57E2C}" srcOrd="0" destOrd="0" presId="urn:microsoft.com/office/officeart/2005/8/layout/hierarchy2"/>
    <dgm:cxn modelId="{7B986B6D-5BB2-4F35-B1B7-200D77ECE0AF}" type="presOf" srcId="{91893AEF-C71F-4428-B382-ABC1C14CFE36}" destId="{5DF2ED48-2270-4EE5-889D-D9F57F764C2F}" srcOrd="0" destOrd="0" presId="urn:microsoft.com/office/officeart/2005/8/layout/hierarchy2"/>
    <dgm:cxn modelId="{02E40BE4-851D-4836-9C1C-0837985ED1C2}" srcId="{F0FC8C17-587D-4154-8DE3-27049AD62415}" destId="{91893AEF-C71F-4428-B382-ABC1C14CFE36}" srcOrd="0" destOrd="0" parTransId="{0E7888DF-A81C-4D67-A8F0-67BB0552B52F}" sibTransId="{60DE3476-6CC1-4A54-8B62-038FA33248B9}"/>
    <dgm:cxn modelId="{53474AEB-6515-4A3B-833A-4EE8CE8FE5D3}" type="presOf" srcId="{0A38D87B-B199-48AC-8C87-F033BF099803}" destId="{C3173EAB-F532-4EF3-89A6-D37D03CED65B}" srcOrd="0" destOrd="0" presId="urn:microsoft.com/office/officeart/2005/8/layout/hierarchy2"/>
    <dgm:cxn modelId="{DD815B3D-CCA5-44BA-B70E-A086ECA10743}" type="presOf" srcId="{D71B83C3-FAF2-40BD-8DA1-9B4A349F26AF}" destId="{9892BF93-CE38-4644-BFFA-0218281FF6ED}" srcOrd="1" destOrd="0" presId="urn:microsoft.com/office/officeart/2005/8/layout/hierarchy2"/>
    <dgm:cxn modelId="{777D36BC-DE4A-4419-8506-6AB2AE059E0B}" srcId="{6388B1D4-6DC2-41E7-AFDC-52587F201381}" destId="{39B3BCC6-5F9B-4516-9E15-0ACCAA18CF24}" srcOrd="1" destOrd="0" parTransId="{F7F97DE9-BFE2-48F1-BF17-4DBE9780AEE5}" sibTransId="{5EBB588B-E3AF-419A-B806-8A01A9D76E41}"/>
    <dgm:cxn modelId="{A7373575-AB66-4FA1-98CE-C1E984409E71}" srcId="{6959CD6D-5261-4A8E-BBEE-87361BD15668}" destId="{6107894A-0063-493E-BBB3-E93E93E8A6BC}" srcOrd="0" destOrd="0" parTransId="{5AD5FCEF-E90C-4684-BD76-0A8A9FDA6C94}" sibTransId="{C13F46DF-FAD6-425A-9C9C-09F263FC4CD2}"/>
    <dgm:cxn modelId="{87408BA8-EEE9-44B6-B815-21BC1F95F5F3}" srcId="{D13CA79B-896E-438B-A4BD-2EDCA440B833}" destId="{2585B7AB-7004-4901-BCFC-D4661722E70A}" srcOrd="0" destOrd="0" parTransId="{245D9C02-15CA-44FC-967E-2B226AB9B990}" sibTransId="{BAEF92EF-5B2F-408A-9393-3FDB8C3A9390}"/>
    <dgm:cxn modelId="{1D76CACA-383E-4451-8BA2-FC6DF9668655}" srcId="{6388B1D4-6DC2-41E7-AFDC-52587F201381}" destId="{F0FC8C17-587D-4154-8DE3-27049AD62415}" srcOrd="0" destOrd="0" parTransId="{57CBF020-E099-43C0-A7D4-E4FAC3336E05}" sibTransId="{02190E76-275A-4586-BF4B-9B909B27B02E}"/>
    <dgm:cxn modelId="{47CC2DAB-A725-4390-BB80-E6E8BD34556C}" type="presOf" srcId="{B2168B1C-4D97-4E51-826A-7B362E6C5624}" destId="{0E352A93-23C1-4C59-853B-5298E06494F5}" srcOrd="0" destOrd="0" presId="urn:microsoft.com/office/officeart/2005/8/layout/hierarchy2"/>
    <dgm:cxn modelId="{E7B929A8-8742-4200-A265-15A48BD18ECC}" srcId="{6107894A-0063-493E-BBB3-E93E93E8A6BC}" destId="{6388B1D4-6DC2-41E7-AFDC-52587F201381}" srcOrd="1" destOrd="0" parTransId="{563B5DEF-1120-45A0-A506-5405DBC8E5BD}" sibTransId="{5AF0FD81-73D9-4AA6-A5AA-F49CA1957027}"/>
    <dgm:cxn modelId="{2F7EA820-91B5-45E1-B327-EB373364C735}" type="presOf" srcId="{57CBF020-E099-43C0-A7D4-E4FAC3336E05}" destId="{FBEABA8F-D20C-4100-8C5C-606D0C32D6D3}" srcOrd="0" destOrd="0" presId="urn:microsoft.com/office/officeart/2005/8/layout/hierarchy2"/>
    <dgm:cxn modelId="{34B13551-E156-41EE-B4BC-176D1219F8E9}" type="presOf" srcId="{F7F97DE9-BFE2-48F1-BF17-4DBE9780AEE5}" destId="{2AB697EE-0CEF-49BF-A3DA-2B50AEB2E40B}" srcOrd="1" destOrd="0" presId="urn:microsoft.com/office/officeart/2005/8/layout/hierarchy2"/>
    <dgm:cxn modelId="{C7670D3F-6F28-43A8-96FC-95164053E0E5}" type="presOf" srcId="{6959CD6D-5261-4A8E-BBEE-87361BD15668}" destId="{9C5C8156-8B37-4B81-967F-81D5454D6F80}" srcOrd="0" destOrd="0" presId="urn:microsoft.com/office/officeart/2005/8/layout/hierarchy2"/>
    <dgm:cxn modelId="{F691829E-DCA7-4D7D-80A7-55E0525A0E07}" type="presOf" srcId="{563B5DEF-1120-45A0-A506-5405DBC8E5BD}" destId="{4B1B8B52-3E1B-4C5B-8DE0-001AC937FB7D}" srcOrd="1" destOrd="0" presId="urn:microsoft.com/office/officeart/2005/8/layout/hierarchy2"/>
    <dgm:cxn modelId="{D75D93C4-5116-4B1E-B45E-A3143809D58C}" type="presOf" srcId="{6388B1D4-6DC2-41E7-AFDC-52587F201381}" destId="{DBABA705-DEAB-4EB9-A182-24ACB3E24E2B}" srcOrd="0" destOrd="0" presId="urn:microsoft.com/office/officeart/2005/8/layout/hierarchy2"/>
    <dgm:cxn modelId="{5D57F45F-7AAB-4EC4-AFB8-1118DD623265}" srcId="{39B3BCC6-5F9B-4516-9E15-0ACCAA18CF24}" destId="{35DE51E4-7F5E-4ECB-8F64-8BC9FD627A67}" srcOrd="0" destOrd="0" parTransId="{7C8D162C-CAA9-4B92-BB0A-1324CB325FBA}" sibTransId="{825886F6-19F7-459A-AE7D-D7BB8E2E60D4}"/>
    <dgm:cxn modelId="{301F7D57-CA0E-4B24-BF9A-39823A1F68FE}" type="presOf" srcId="{E1428409-ACE5-412E-AD93-CBE024681E50}" destId="{AE19983C-A2AE-45D6-AF80-CDD7D2990DCE}" srcOrd="1" destOrd="0" presId="urn:microsoft.com/office/officeart/2005/8/layout/hierarchy2"/>
    <dgm:cxn modelId="{47A0901A-FC2F-4553-A29E-2DA2678FFF4F}" type="presOf" srcId="{39B3BCC6-5F9B-4516-9E15-0ACCAA18CF24}" destId="{FDC3A0B3-AFA1-4849-A34D-F738D120D016}" srcOrd="0" destOrd="0" presId="urn:microsoft.com/office/officeart/2005/8/layout/hierarchy2"/>
    <dgm:cxn modelId="{601AB6F2-64CA-42D2-9CBE-C4F4BEA7AFCC}" srcId="{6107894A-0063-493E-BBB3-E93E93E8A6BC}" destId="{73BC9FE2-8EE4-433F-A27C-360E3BBA91CA}" srcOrd="0" destOrd="0" parTransId="{3678EA98-5FA7-4450-82FF-621F85A7BD05}" sibTransId="{5B370426-505D-4476-B1CB-B95D5E94CE8E}"/>
    <dgm:cxn modelId="{688C4941-E566-418E-97AD-84ABD0167471}" type="presOf" srcId="{245D9C02-15CA-44FC-967E-2B226AB9B990}" destId="{60D725A6-CF39-4F5C-ACA8-EB799A5E5FA1}" srcOrd="0" destOrd="0" presId="urn:microsoft.com/office/officeart/2005/8/layout/hierarchy2"/>
    <dgm:cxn modelId="{6C4122A5-1976-46F3-96EA-ABEDFCE2A7B5}" type="presOf" srcId="{61F55AD4-BD5A-4AF2-95F7-12110B4979D5}" destId="{A8EC77C9-1E8D-4A63-ACAA-BE9930171275}" srcOrd="1" destOrd="0" presId="urn:microsoft.com/office/officeart/2005/8/layout/hierarchy2"/>
    <dgm:cxn modelId="{FA309CEE-11C6-463F-A215-EBADBC49B25A}" type="presOf" srcId="{E1428409-ACE5-412E-AD93-CBE024681E50}" destId="{8AA21E22-B15C-4713-AB49-040DD77B514A}" srcOrd="0" destOrd="0" presId="urn:microsoft.com/office/officeart/2005/8/layout/hierarchy2"/>
    <dgm:cxn modelId="{118E9742-869B-4BCB-B276-AA7B26B6D30E}" type="presOf" srcId="{E52A7F05-4447-4412-9322-0AFB34DA5A19}" destId="{EF084777-095C-478F-9BA7-614C084A41A8}" srcOrd="1" destOrd="0" presId="urn:microsoft.com/office/officeart/2005/8/layout/hierarchy2"/>
    <dgm:cxn modelId="{B24C55BC-D77D-465E-A500-538DE17698C4}" type="presOf" srcId="{33C8E217-F816-40A9-B108-87EC4D4C06E5}" destId="{EE1EA54A-484B-419F-A152-F03058E4156A}" srcOrd="0" destOrd="0" presId="urn:microsoft.com/office/officeart/2005/8/layout/hierarchy2"/>
    <dgm:cxn modelId="{3B77148D-D186-495F-95CE-484216C469B6}" type="presOf" srcId="{C741CD28-6D3F-4F40-95A0-9666D1F83FFD}" destId="{40B2789E-D0EC-4AC0-BC82-6E24035FF9E1}" srcOrd="0" destOrd="0" presId="urn:microsoft.com/office/officeart/2005/8/layout/hierarchy2"/>
    <dgm:cxn modelId="{36A8F858-EF20-487F-8F38-19D83E8FCFD3}" type="presOf" srcId="{D13CA79B-896E-438B-A4BD-2EDCA440B833}" destId="{46B52EE6-B66E-4C69-B962-5E56D0768FCD}" srcOrd="0" destOrd="0" presId="urn:microsoft.com/office/officeart/2005/8/layout/hierarchy2"/>
    <dgm:cxn modelId="{9084B55B-AB9F-43C4-B9FD-317B022FB632}" type="presOf" srcId="{279B8345-53D0-40CD-B59D-D729CFB08A62}" destId="{12BF31D7-09B6-406D-B9CE-37654DF3EA65}" srcOrd="0" destOrd="0" presId="urn:microsoft.com/office/officeart/2005/8/layout/hierarchy2"/>
    <dgm:cxn modelId="{4976FC1A-D929-49B3-A70C-0E35C1D4E5A4}" srcId="{C741CD28-6D3F-4F40-95A0-9666D1F83FFD}" destId="{B3FD8CF0-9682-440C-A517-A71688BD2A47}" srcOrd="0" destOrd="0" parTransId="{0A38D87B-B199-48AC-8C87-F033BF099803}" sibTransId="{C2FB4FA8-BE07-4F6E-924C-C2126CB0B7C4}"/>
    <dgm:cxn modelId="{D775CD45-DC0A-41D7-8F68-9B09459F3B48}" type="presOf" srcId="{73BC9FE2-8EE4-433F-A27C-360E3BBA91CA}" destId="{B7992EC0-5918-412E-B685-8D0BD7E188B4}" srcOrd="0" destOrd="0" presId="urn:microsoft.com/office/officeart/2005/8/layout/hierarchy2"/>
    <dgm:cxn modelId="{50B18045-72DA-4B2A-91B7-1E42BC1FC74A}" type="presOf" srcId="{D71B83C3-FAF2-40BD-8DA1-9B4A349F26AF}" destId="{007C7924-5546-47FE-9875-414B2B89C5A2}" srcOrd="0" destOrd="0" presId="urn:microsoft.com/office/officeart/2005/8/layout/hierarchy2"/>
    <dgm:cxn modelId="{6B32DBD0-A8E2-46DB-8875-96250DF6B5BA}" type="presOf" srcId="{57CBF020-E099-43C0-A7D4-E4FAC3336E05}" destId="{218F0449-D35E-43C7-8E4E-EC5CB7408950}" srcOrd="1" destOrd="0" presId="urn:microsoft.com/office/officeart/2005/8/layout/hierarchy2"/>
    <dgm:cxn modelId="{B342952C-63F3-4D21-9D70-2E11D158CA25}" type="presOf" srcId="{3678EA98-5FA7-4450-82FF-621F85A7BD05}" destId="{7D33D52D-F54F-4A96-AFB8-11785756028F}" srcOrd="1" destOrd="0" presId="urn:microsoft.com/office/officeart/2005/8/layout/hierarchy2"/>
    <dgm:cxn modelId="{3493A9ED-BA22-4176-BBE9-1240D2AF7E48}" type="presOf" srcId="{0E7888DF-A81C-4D67-A8F0-67BB0552B52F}" destId="{5C7A3E99-BFA0-4326-8669-ABE3A8EFDA39}" srcOrd="0" destOrd="0" presId="urn:microsoft.com/office/officeart/2005/8/layout/hierarchy2"/>
    <dgm:cxn modelId="{8BC6D29E-EDC8-442B-938D-EFB1D2E5B568}" type="presOf" srcId="{F7F97DE9-BFE2-48F1-BF17-4DBE9780AEE5}" destId="{12A5C26E-1A64-4CB7-84DB-F50787DE82B3}" srcOrd="0" destOrd="0" presId="urn:microsoft.com/office/officeart/2005/8/layout/hierarchy2"/>
    <dgm:cxn modelId="{6327D3FA-D310-4E10-9EB3-058E1A27E2D0}" srcId="{35DE51E4-7F5E-4ECB-8F64-8BC9FD627A67}" destId="{CF159B29-321D-45B4-A387-5133122C6EC7}" srcOrd="0" destOrd="0" parTransId="{61F55AD4-BD5A-4AF2-95F7-12110B4979D5}" sibTransId="{77FB7F65-D667-41D6-B983-CDF585A3A847}"/>
    <dgm:cxn modelId="{38EC9F51-D195-481E-B42B-5590E1D481C0}" type="presOf" srcId="{563B5DEF-1120-45A0-A506-5405DBC8E5BD}" destId="{A6B56944-7570-4B39-BDD6-93423529D6B8}" srcOrd="0" destOrd="0" presId="urn:microsoft.com/office/officeart/2005/8/layout/hierarchy2"/>
    <dgm:cxn modelId="{7765375D-F0C4-4025-9C95-CACE962AA431}" srcId="{B3FD8CF0-9682-440C-A517-A71688BD2A47}" destId="{EB057159-D232-43D9-8252-13ACB37E18D5}" srcOrd="0" destOrd="0" parTransId="{279B8345-53D0-40CD-B59D-D729CFB08A62}" sibTransId="{A95C82FA-869A-49E6-972C-7D28913F3DA8}"/>
    <dgm:cxn modelId="{64A77F51-61B1-4CF4-8663-A8148F00C30A}" srcId="{73BC9FE2-8EE4-433F-A27C-360E3BBA91CA}" destId="{B2168B1C-4D97-4E51-826A-7B362E6C5624}" srcOrd="1" destOrd="0" parTransId="{E1428409-ACE5-412E-AD93-CBE024681E50}" sibTransId="{DA99101E-7ADB-4912-8D0F-43328EEB78B9}"/>
    <dgm:cxn modelId="{78EC126F-6C01-4CEE-919D-83678D80E82C}" type="presOf" srcId="{3678EA98-5FA7-4450-82FF-621F85A7BD05}" destId="{166D1F5C-432F-4A67-BB75-012DA1EC2F48}" srcOrd="0" destOrd="0" presId="urn:microsoft.com/office/officeart/2005/8/layout/hierarchy2"/>
    <dgm:cxn modelId="{79F357DB-A48C-4317-86FB-F78FA0B69E8F}" type="presOf" srcId="{EB057159-D232-43D9-8252-13ACB37E18D5}" destId="{5F1EDB2D-663F-48DA-962E-2119AA74D1AA}" srcOrd="0" destOrd="0" presId="urn:microsoft.com/office/officeart/2005/8/layout/hierarchy2"/>
    <dgm:cxn modelId="{FA6572FB-3C01-40B4-81A9-B30C89657DC9}" type="presParOf" srcId="{9C5C8156-8B37-4B81-967F-81D5454D6F80}" destId="{29170A20-9FE5-4532-8DDD-BA609C6A2B8F}" srcOrd="0" destOrd="0" presId="urn:microsoft.com/office/officeart/2005/8/layout/hierarchy2"/>
    <dgm:cxn modelId="{6545DF00-E9C6-492C-A2BC-BC355C90FF1E}" type="presParOf" srcId="{29170A20-9FE5-4532-8DDD-BA609C6A2B8F}" destId="{3718DD79-A64F-4089-BBBD-F81CC9A54447}" srcOrd="0" destOrd="0" presId="urn:microsoft.com/office/officeart/2005/8/layout/hierarchy2"/>
    <dgm:cxn modelId="{736AF7E6-6597-4241-A9DE-6135FA2960A3}" type="presParOf" srcId="{29170A20-9FE5-4532-8DDD-BA609C6A2B8F}" destId="{A4DED44B-6E65-49CB-B777-B85065317668}" srcOrd="1" destOrd="0" presId="urn:microsoft.com/office/officeart/2005/8/layout/hierarchy2"/>
    <dgm:cxn modelId="{CCD0FCF6-6B52-4B33-A658-35D3B02C9F50}" type="presParOf" srcId="{A4DED44B-6E65-49CB-B777-B85065317668}" destId="{166D1F5C-432F-4A67-BB75-012DA1EC2F48}" srcOrd="0" destOrd="0" presId="urn:microsoft.com/office/officeart/2005/8/layout/hierarchy2"/>
    <dgm:cxn modelId="{4F71E8B5-7488-4F70-83E0-D190583A5228}" type="presParOf" srcId="{166D1F5C-432F-4A67-BB75-012DA1EC2F48}" destId="{7D33D52D-F54F-4A96-AFB8-11785756028F}" srcOrd="0" destOrd="0" presId="urn:microsoft.com/office/officeart/2005/8/layout/hierarchy2"/>
    <dgm:cxn modelId="{65B0356C-CD1C-40BD-9BE7-5061D81DBAB7}" type="presParOf" srcId="{A4DED44B-6E65-49CB-B777-B85065317668}" destId="{1851B84C-29D7-4A0E-AE38-FED9EA48B9C6}" srcOrd="1" destOrd="0" presId="urn:microsoft.com/office/officeart/2005/8/layout/hierarchy2"/>
    <dgm:cxn modelId="{06F87F4A-9510-4F64-B478-F261E44B5589}" type="presParOf" srcId="{1851B84C-29D7-4A0E-AE38-FED9EA48B9C6}" destId="{B7992EC0-5918-412E-B685-8D0BD7E188B4}" srcOrd="0" destOrd="0" presId="urn:microsoft.com/office/officeart/2005/8/layout/hierarchy2"/>
    <dgm:cxn modelId="{4E211896-EB51-4981-B582-272F011E7877}" type="presParOf" srcId="{1851B84C-29D7-4A0E-AE38-FED9EA48B9C6}" destId="{E39D58D1-1D87-42C1-A993-BBFAF5E835F3}" srcOrd="1" destOrd="0" presId="urn:microsoft.com/office/officeart/2005/8/layout/hierarchy2"/>
    <dgm:cxn modelId="{183A0713-85B3-4DB5-8166-1ACD0D635C3E}" type="presParOf" srcId="{E39D58D1-1D87-42C1-A993-BBFAF5E835F3}" destId="{44804A22-0F63-40A8-BAF1-A3072D8DFAD6}" srcOrd="0" destOrd="0" presId="urn:microsoft.com/office/officeart/2005/8/layout/hierarchy2"/>
    <dgm:cxn modelId="{D5012F54-0565-4137-BDE0-0D63DFDD7D0B}" type="presParOf" srcId="{44804A22-0F63-40A8-BAF1-A3072D8DFAD6}" destId="{EF084777-095C-478F-9BA7-614C084A41A8}" srcOrd="0" destOrd="0" presId="urn:microsoft.com/office/officeart/2005/8/layout/hierarchy2"/>
    <dgm:cxn modelId="{A816C8BD-6522-4055-AA82-0F6CB0EA9CC6}" type="presParOf" srcId="{E39D58D1-1D87-42C1-A993-BBFAF5E835F3}" destId="{455CC866-CC61-421F-AF3D-AA106C2FDC24}" srcOrd="1" destOrd="0" presId="urn:microsoft.com/office/officeart/2005/8/layout/hierarchy2"/>
    <dgm:cxn modelId="{BEC8F853-52BF-4E9D-B87E-ED945C8E2F5D}" type="presParOf" srcId="{455CC866-CC61-421F-AF3D-AA106C2FDC24}" destId="{68AD1CC6-489E-4ED0-BD40-ACB6395663D0}" srcOrd="0" destOrd="0" presId="urn:microsoft.com/office/officeart/2005/8/layout/hierarchy2"/>
    <dgm:cxn modelId="{C4C2E4BC-6AE9-44DF-AC61-F4AFF15894D3}" type="presParOf" srcId="{455CC866-CC61-421F-AF3D-AA106C2FDC24}" destId="{7BBD26DA-0EB4-409A-9014-1C11E273DB46}" srcOrd="1" destOrd="0" presId="urn:microsoft.com/office/officeart/2005/8/layout/hierarchy2"/>
    <dgm:cxn modelId="{EAA13D36-1FDB-437B-98CF-B756E48684F4}" type="presParOf" srcId="{7BBD26DA-0EB4-409A-9014-1C11E273DB46}" destId="{9C442D90-FDB9-431F-BA0C-D3F3A53B8B5A}" srcOrd="0" destOrd="0" presId="urn:microsoft.com/office/officeart/2005/8/layout/hierarchy2"/>
    <dgm:cxn modelId="{CDC5810E-28A1-46A6-82C3-109261EF3AAF}" type="presParOf" srcId="{9C442D90-FDB9-431F-BA0C-D3F3A53B8B5A}" destId="{585C9F73-77E3-4F03-A4D8-2857553180FE}" srcOrd="0" destOrd="0" presId="urn:microsoft.com/office/officeart/2005/8/layout/hierarchy2"/>
    <dgm:cxn modelId="{E9D6D462-66E2-4FC7-84A6-EA3CAC48224D}" type="presParOf" srcId="{7BBD26DA-0EB4-409A-9014-1C11E273DB46}" destId="{1A1D3E2E-1A95-4581-A051-D023210F4C2C}" srcOrd="1" destOrd="0" presId="urn:microsoft.com/office/officeart/2005/8/layout/hierarchy2"/>
    <dgm:cxn modelId="{3585EEDC-C5AD-46FD-81C4-100ED704E2C0}" type="presParOf" srcId="{1A1D3E2E-1A95-4581-A051-D023210F4C2C}" destId="{46B52EE6-B66E-4C69-B962-5E56D0768FCD}" srcOrd="0" destOrd="0" presId="urn:microsoft.com/office/officeart/2005/8/layout/hierarchy2"/>
    <dgm:cxn modelId="{468555BD-151E-4EA5-B7BF-1D887A02BCC7}" type="presParOf" srcId="{1A1D3E2E-1A95-4581-A051-D023210F4C2C}" destId="{AF4C8B2A-D12B-4C7C-8D3F-71C30A66861A}" srcOrd="1" destOrd="0" presId="urn:microsoft.com/office/officeart/2005/8/layout/hierarchy2"/>
    <dgm:cxn modelId="{17939DC1-D6FD-48C8-8044-26587661BBD7}" type="presParOf" srcId="{AF4C8B2A-D12B-4C7C-8D3F-71C30A66861A}" destId="{60D725A6-CF39-4F5C-ACA8-EB799A5E5FA1}" srcOrd="0" destOrd="0" presId="urn:microsoft.com/office/officeart/2005/8/layout/hierarchy2"/>
    <dgm:cxn modelId="{FCA9F19F-4F17-4D08-B5D9-532F98AE563D}" type="presParOf" srcId="{60D725A6-CF39-4F5C-ACA8-EB799A5E5FA1}" destId="{227175B7-6E36-43E8-BE27-3ABF1ED22A9F}" srcOrd="0" destOrd="0" presId="urn:microsoft.com/office/officeart/2005/8/layout/hierarchy2"/>
    <dgm:cxn modelId="{DC4E8841-1121-4A17-B9A5-5B2F7A9DD70A}" type="presParOf" srcId="{AF4C8B2A-D12B-4C7C-8D3F-71C30A66861A}" destId="{EA7AF636-6A3E-4892-A5E8-476381AA8F44}" srcOrd="1" destOrd="0" presId="urn:microsoft.com/office/officeart/2005/8/layout/hierarchy2"/>
    <dgm:cxn modelId="{A67D019E-5447-4B1B-AC5C-97061B920597}" type="presParOf" srcId="{EA7AF636-6A3E-4892-A5E8-476381AA8F44}" destId="{8407A5C3-5205-45F6-BBA1-E83C10E57E2C}" srcOrd="0" destOrd="0" presId="urn:microsoft.com/office/officeart/2005/8/layout/hierarchy2"/>
    <dgm:cxn modelId="{FC4E02D4-13FF-464E-BACC-CF6BEC93F0D9}" type="presParOf" srcId="{EA7AF636-6A3E-4892-A5E8-476381AA8F44}" destId="{7E608B66-A1C4-45FD-8869-3B8C6B8E64B9}" srcOrd="1" destOrd="0" presId="urn:microsoft.com/office/officeart/2005/8/layout/hierarchy2"/>
    <dgm:cxn modelId="{513F945D-2457-48B0-8F95-094BBA56D48E}" type="presParOf" srcId="{E39D58D1-1D87-42C1-A993-BBFAF5E835F3}" destId="{8AA21E22-B15C-4713-AB49-040DD77B514A}" srcOrd="2" destOrd="0" presId="urn:microsoft.com/office/officeart/2005/8/layout/hierarchy2"/>
    <dgm:cxn modelId="{8A4D8DEC-8F7B-4044-AEE6-ED55FA105F5F}" type="presParOf" srcId="{8AA21E22-B15C-4713-AB49-040DD77B514A}" destId="{AE19983C-A2AE-45D6-AF80-CDD7D2990DCE}" srcOrd="0" destOrd="0" presId="urn:microsoft.com/office/officeart/2005/8/layout/hierarchy2"/>
    <dgm:cxn modelId="{85E5FD68-276D-4108-B18C-906F7FEC6AD8}" type="presParOf" srcId="{E39D58D1-1D87-42C1-A993-BBFAF5E835F3}" destId="{8FCCC61F-B0B3-4321-A591-BCC6016269AD}" srcOrd="3" destOrd="0" presId="urn:microsoft.com/office/officeart/2005/8/layout/hierarchy2"/>
    <dgm:cxn modelId="{83FCC0E1-E98A-40DB-9FF1-518DB4DE43A7}" type="presParOf" srcId="{8FCCC61F-B0B3-4321-A591-BCC6016269AD}" destId="{0E352A93-23C1-4C59-853B-5298E06494F5}" srcOrd="0" destOrd="0" presId="urn:microsoft.com/office/officeart/2005/8/layout/hierarchy2"/>
    <dgm:cxn modelId="{C7624EBA-13AA-47AE-B099-3882B5165E42}" type="presParOf" srcId="{8FCCC61F-B0B3-4321-A591-BCC6016269AD}" destId="{CED20389-FCBA-4078-B7A8-4CF36F85D0A3}" srcOrd="1" destOrd="0" presId="urn:microsoft.com/office/officeart/2005/8/layout/hierarchy2"/>
    <dgm:cxn modelId="{3E4C0AD9-6671-4CC2-83DD-49B1254F4DD9}" type="presParOf" srcId="{CED20389-FCBA-4078-B7A8-4CF36F85D0A3}" destId="{007C7924-5546-47FE-9875-414B2B89C5A2}" srcOrd="0" destOrd="0" presId="urn:microsoft.com/office/officeart/2005/8/layout/hierarchy2"/>
    <dgm:cxn modelId="{56DED6DB-6ABA-4F65-8104-D6F2E6A0FB63}" type="presParOf" srcId="{007C7924-5546-47FE-9875-414B2B89C5A2}" destId="{9892BF93-CE38-4644-BFFA-0218281FF6ED}" srcOrd="0" destOrd="0" presId="urn:microsoft.com/office/officeart/2005/8/layout/hierarchy2"/>
    <dgm:cxn modelId="{6A258CDA-D81C-47A4-BAC1-4FF523C83694}" type="presParOf" srcId="{CED20389-FCBA-4078-B7A8-4CF36F85D0A3}" destId="{3C0A8581-D62E-4BEB-906B-37BD0FA9030C}" srcOrd="1" destOrd="0" presId="urn:microsoft.com/office/officeart/2005/8/layout/hierarchy2"/>
    <dgm:cxn modelId="{EFE9E0DE-E84D-44AC-AA1C-79A0C759A17C}" type="presParOf" srcId="{3C0A8581-D62E-4BEB-906B-37BD0FA9030C}" destId="{40B2789E-D0EC-4AC0-BC82-6E24035FF9E1}" srcOrd="0" destOrd="0" presId="urn:microsoft.com/office/officeart/2005/8/layout/hierarchy2"/>
    <dgm:cxn modelId="{CF1710A9-101B-427C-AA46-1D83533C45E1}" type="presParOf" srcId="{3C0A8581-D62E-4BEB-906B-37BD0FA9030C}" destId="{2361D0B7-6BF9-4B92-AB16-3742726E843D}" srcOrd="1" destOrd="0" presId="urn:microsoft.com/office/officeart/2005/8/layout/hierarchy2"/>
    <dgm:cxn modelId="{B99D4CF0-7880-4913-A613-67A679F78AF1}" type="presParOf" srcId="{2361D0B7-6BF9-4B92-AB16-3742726E843D}" destId="{C3173EAB-F532-4EF3-89A6-D37D03CED65B}" srcOrd="0" destOrd="0" presId="urn:microsoft.com/office/officeart/2005/8/layout/hierarchy2"/>
    <dgm:cxn modelId="{27754028-3118-4AD8-909B-EAA31326E880}" type="presParOf" srcId="{C3173EAB-F532-4EF3-89A6-D37D03CED65B}" destId="{87D71727-CE58-4C36-9B7A-DCCAD25B6AD0}" srcOrd="0" destOrd="0" presId="urn:microsoft.com/office/officeart/2005/8/layout/hierarchy2"/>
    <dgm:cxn modelId="{BD1CE239-C8D8-46B4-B0E6-5FE69CF055F2}" type="presParOf" srcId="{2361D0B7-6BF9-4B92-AB16-3742726E843D}" destId="{F02D90E6-4BB2-4E40-83DF-BCE1137A511F}" srcOrd="1" destOrd="0" presId="urn:microsoft.com/office/officeart/2005/8/layout/hierarchy2"/>
    <dgm:cxn modelId="{8829DB8A-9F13-4E6B-B904-9C59B1832DB5}" type="presParOf" srcId="{F02D90E6-4BB2-4E40-83DF-BCE1137A511F}" destId="{82BE7AED-19D3-4EE2-9AA4-5ABE039EC03A}" srcOrd="0" destOrd="0" presId="urn:microsoft.com/office/officeart/2005/8/layout/hierarchy2"/>
    <dgm:cxn modelId="{A81D6CBF-FDC9-4C3A-A848-7457304FEADB}" type="presParOf" srcId="{F02D90E6-4BB2-4E40-83DF-BCE1137A511F}" destId="{ED86C4B7-5009-451F-9FBA-2F606E2C91DF}" srcOrd="1" destOrd="0" presId="urn:microsoft.com/office/officeart/2005/8/layout/hierarchy2"/>
    <dgm:cxn modelId="{20894FC2-1200-48E9-8C2E-628E1342785A}" type="presParOf" srcId="{ED86C4B7-5009-451F-9FBA-2F606E2C91DF}" destId="{12BF31D7-09B6-406D-B9CE-37654DF3EA65}" srcOrd="0" destOrd="0" presId="urn:microsoft.com/office/officeart/2005/8/layout/hierarchy2"/>
    <dgm:cxn modelId="{331D19E0-CA2A-4C4D-A34D-05DCC4AB479C}" type="presParOf" srcId="{12BF31D7-09B6-406D-B9CE-37654DF3EA65}" destId="{CFE1EBCD-1D44-426E-ADE5-179837F2A385}" srcOrd="0" destOrd="0" presId="urn:microsoft.com/office/officeart/2005/8/layout/hierarchy2"/>
    <dgm:cxn modelId="{D631CE82-2656-4F35-AB3C-4736BB1330EF}" type="presParOf" srcId="{ED86C4B7-5009-451F-9FBA-2F606E2C91DF}" destId="{FACF5EA2-F0B2-4712-9EC5-496F1C8DB8FB}" srcOrd="1" destOrd="0" presId="urn:microsoft.com/office/officeart/2005/8/layout/hierarchy2"/>
    <dgm:cxn modelId="{579C1B9A-86C8-4E70-8A53-B1715B2C5DF4}" type="presParOf" srcId="{FACF5EA2-F0B2-4712-9EC5-496F1C8DB8FB}" destId="{5F1EDB2D-663F-48DA-962E-2119AA74D1AA}" srcOrd="0" destOrd="0" presId="urn:microsoft.com/office/officeart/2005/8/layout/hierarchy2"/>
    <dgm:cxn modelId="{152BBCB2-B8B0-42C0-A0D5-0237B0FC5371}" type="presParOf" srcId="{FACF5EA2-F0B2-4712-9EC5-496F1C8DB8FB}" destId="{1FDC87F1-38B7-4C19-BB78-38F8252F02F4}" srcOrd="1" destOrd="0" presId="urn:microsoft.com/office/officeart/2005/8/layout/hierarchy2"/>
    <dgm:cxn modelId="{A502AE25-AE64-4791-9D39-176C05DAA48C}" type="presParOf" srcId="{A4DED44B-6E65-49CB-B777-B85065317668}" destId="{A6B56944-7570-4B39-BDD6-93423529D6B8}" srcOrd="2" destOrd="0" presId="urn:microsoft.com/office/officeart/2005/8/layout/hierarchy2"/>
    <dgm:cxn modelId="{658F4A53-0FE0-497C-9E76-8E6A587CDC74}" type="presParOf" srcId="{A6B56944-7570-4B39-BDD6-93423529D6B8}" destId="{4B1B8B52-3E1B-4C5B-8DE0-001AC937FB7D}" srcOrd="0" destOrd="0" presId="urn:microsoft.com/office/officeart/2005/8/layout/hierarchy2"/>
    <dgm:cxn modelId="{7D085C75-CC07-4876-A1C5-71CF1F07C4AC}" type="presParOf" srcId="{A4DED44B-6E65-49CB-B777-B85065317668}" destId="{953F8FBD-A139-40D6-B95E-86D8D6D9C86E}" srcOrd="3" destOrd="0" presId="urn:microsoft.com/office/officeart/2005/8/layout/hierarchy2"/>
    <dgm:cxn modelId="{DFF2A3B5-9E83-44F3-89E7-AB9B1728F59A}" type="presParOf" srcId="{953F8FBD-A139-40D6-B95E-86D8D6D9C86E}" destId="{DBABA705-DEAB-4EB9-A182-24ACB3E24E2B}" srcOrd="0" destOrd="0" presId="urn:microsoft.com/office/officeart/2005/8/layout/hierarchy2"/>
    <dgm:cxn modelId="{EECAFBD3-713C-4FF6-87EE-64EA50587BC0}" type="presParOf" srcId="{953F8FBD-A139-40D6-B95E-86D8D6D9C86E}" destId="{0B023D9B-61BB-4C96-8483-DB01DB7C5621}" srcOrd="1" destOrd="0" presId="urn:microsoft.com/office/officeart/2005/8/layout/hierarchy2"/>
    <dgm:cxn modelId="{5BDB0125-B1B9-421D-8D8E-B6188C0C894D}" type="presParOf" srcId="{0B023D9B-61BB-4C96-8483-DB01DB7C5621}" destId="{FBEABA8F-D20C-4100-8C5C-606D0C32D6D3}" srcOrd="0" destOrd="0" presId="urn:microsoft.com/office/officeart/2005/8/layout/hierarchy2"/>
    <dgm:cxn modelId="{0E5468C9-E9E6-4026-A9CC-1A9964DC96E1}" type="presParOf" srcId="{FBEABA8F-D20C-4100-8C5C-606D0C32D6D3}" destId="{218F0449-D35E-43C7-8E4E-EC5CB7408950}" srcOrd="0" destOrd="0" presId="urn:microsoft.com/office/officeart/2005/8/layout/hierarchy2"/>
    <dgm:cxn modelId="{A66DCA16-C244-469C-9B61-458AF290AE8C}" type="presParOf" srcId="{0B023D9B-61BB-4C96-8483-DB01DB7C5621}" destId="{1D224383-92F7-4F10-8DDC-D3A65DD0D881}" srcOrd="1" destOrd="0" presId="urn:microsoft.com/office/officeart/2005/8/layout/hierarchy2"/>
    <dgm:cxn modelId="{63A7A6F3-731A-4B58-9B05-3247CB8695A8}" type="presParOf" srcId="{1D224383-92F7-4F10-8DDC-D3A65DD0D881}" destId="{314A2F15-BCAD-4453-9840-A6C86E7C75C1}" srcOrd="0" destOrd="0" presId="urn:microsoft.com/office/officeart/2005/8/layout/hierarchy2"/>
    <dgm:cxn modelId="{89FE1030-3C88-4722-82E8-D8769B50DD95}" type="presParOf" srcId="{1D224383-92F7-4F10-8DDC-D3A65DD0D881}" destId="{0FDB2672-C946-4F08-AFF4-7806B2A98A92}" srcOrd="1" destOrd="0" presId="urn:microsoft.com/office/officeart/2005/8/layout/hierarchy2"/>
    <dgm:cxn modelId="{9FBF8670-9620-4A3D-890A-5274A4417C59}" type="presParOf" srcId="{0FDB2672-C946-4F08-AFF4-7806B2A98A92}" destId="{5C7A3E99-BFA0-4326-8669-ABE3A8EFDA39}" srcOrd="0" destOrd="0" presId="urn:microsoft.com/office/officeart/2005/8/layout/hierarchy2"/>
    <dgm:cxn modelId="{C70EF5E1-05EB-4500-9A20-E5528CA6AE33}" type="presParOf" srcId="{5C7A3E99-BFA0-4326-8669-ABE3A8EFDA39}" destId="{39095B84-7591-43C1-BCBA-0F43FAD58B26}" srcOrd="0" destOrd="0" presId="urn:microsoft.com/office/officeart/2005/8/layout/hierarchy2"/>
    <dgm:cxn modelId="{1CCF0955-4861-4214-95D2-8037A67387C1}" type="presParOf" srcId="{0FDB2672-C946-4F08-AFF4-7806B2A98A92}" destId="{8D948696-5F13-4392-B1A1-49518CD8A497}" srcOrd="1" destOrd="0" presId="urn:microsoft.com/office/officeart/2005/8/layout/hierarchy2"/>
    <dgm:cxn modelId="{E01FE8FD-A470-405A-BC17-C6B3FE280A0C}" type="presParOf" srcId="{8D948696-5F13-4392-B1A1-49518CD8A497}" destId="{5DF2ED48-2270-4EE5-889D-D9F57F764C2F}" srcOrd="0" destOrd="0" presId="urn:microsoft.com/office/officeart/2005/8/layout/hierarchy2"/>
    <dgm:cxn modelId="{1C3A8699-9602-4790-A09C-F8E6587425A3}" type="presParOf" srcId="{8D948696-5F13-4392-B1A1-49518CD8A497}" destId="{99E9A441-F754-4055-8F6C-D8E1C6A2EE8D}" srcOrd="1" destOrd="0" presId="urn:microsoft.com/office/officeart/2005/8/layout/hierarchy2"/>
    <dgm:cxn modelId="{728CCC9B-12C9-41F8-A88D-61D79BCC45BD}" type="presParOf" srcId="{99E9A441-F754-4055-8F6C-D8E1C6A2EE8D}" destId="{E143ACD5-09F6-490A-8FBC-1795A1A1C571}" srcOrd="0" destOrd="0" presId="urn:microsoft.com/office/officeart/2005/8/layout/hierarchy2"/>
    <dgm:cxn modelId="{612ABBA6-C85C-4858-BF6E-8DC0ACE5D1D1}" type="presParOf" srcId="{E143ACD5-09F6-490A-8FBC-1795A1A1C571}" destId="{681041AF-DDE2-4D97-BC4A-415F37DE909D}" srcOrd="0" destOrd="0" presId="urn:microsoft.com/office/officeart/2005/8/layout/hierarchy2"/>
    <dgm:cxn modelId="{76645BA0-41FA-4814-AD92-EA4EDB76D04E}" type="presParOf" srcId="{99E9A441-F754-4055-8F6C-D8E1C6A2EE8D}" destId="{8230BD45-FF70-4398-9BB9-7439FD16DB82}" srcOrd="1" destOrd="0" presId="urn:microsoft.com/office/officeart/2005/8/layout/hierarchy2"/>
    <dgm:cxn modelId="{5AC659C0-5FDC-49B7-8A68-34A0070DBB2F}" type="presParOf" srcId="{8230BD45-FF70-4398-9BB9-7439FD16DB82}" destId="{EE1EA54A-484B-419F-A152-F03058E4156A}" srcOrd="0" destOrd="0" presId="urn:microsoft.com/office/officeart/2005/8/layout/hierarchy2"/>
    <dgm:cxn modelId="{6BA2AC35-B098-4906-A0D3-A8D434A27D6D}" type="presParOf" srcId="{8230BD45-FF70-4398-9BB9-7439FD16DB82}" destId="{EE0FBED6-DB7B-4AEF-B77B-038597941E63}" srcOrd="1" destOrd="0" presId="urn:microsoft.com/office/officeart/2005/8/layout/hierarchy2"/>
    <dgm:cxn modelId="{23EE6385-3B14-442D-A63B-5D93916C2BA8}" type="presParOf" srcId="{0B023D9B-61BB-4C96-8483-DB01DB7C5621}" destId="{12A5C26E-1A64-4CB7-84DB-F50787DE82B3}" srcOrd="2" destOrd="0" presId="urn:microsoft.com/office/officeart/2005/8/layout/hierarchy2"/>
    <dgm:cxn modelId="{706C37AA-9CA5-4F10-BD03-A42AD9DC42AA}" type="presParOf" srcId="{12A5C26E-1A64-4CB7-84DB-F50787DE82B3}" destId="{2AB697EE-0CEF-49BF-A3DA-2B50AEB2E40B}" srcOrd="0" destOrd="0" presId="urn:microsoft.com/office/officeart/2005/8/layout/hierarchy2"/>
    <dgm:cxn modelId="{0C77997A-992F-4EAC-A251-F4E8E04AC6FD}" type="presParOf" srcId="{0B023D9B-61BB-4C96-8483-DB01DB7C5621}" destId="{829BDA01-2A40-4581-807D-06C6A3F891BB}" srcOrd="3" destOrd="0" presId="urn:microsoft.com/office/officeart/2005/8/layout/hierarchy2"/>
    <dgm:cxn modelId="{D03789EC-B955-408F-9E49-76A614BD349C}" type="presParOf" srcId="{829BDA01-2A40-4581-807D-06C6A3F891BB}" destId="{FDC3A0B3-AFA1-4849-A34D-F738D120D016}" srcOrd="0" destOrd="0" presId="urn:microsoft.com/office/officeart/2005/8/layout/hierarchy2"/>
    <dgm:cxn modelId="{0F26DE03-D2BE-4FA4-A199-89CB3643A1C5}" type="presParOf" srcId="{829BDA01-2A40-4581-807D-06C6A3F891BB}" destId="{D22BEF5B-2F11-4466-877F-7B9F4D90B66A}" srcOrd="1" destOrd="0" presId="urn:microsoft.com/office/officeart/2005/8/layout/hierarchy2"/>
    <dgm:cxn modelId="{F91BB29E-0E74-4EC2-8252-4B1837CEDF47}" type="presParOf" srcId="{D22BEF5B-2F11-4466-877F-7B9F4D90B66A}" destId="{7512EFDC-A0F2-486E-AC0D-53153DF1A817}" srcOrd="0" destOrd="0" presId="urn:microsoft.com/office/officeart/2005/8/layout/hierarchy2"/>
    <dgm:cxn modelId="{3294A366-7D64-468D-98ED-E771057F6B7A}" type="presParOf" srcId="{7512EFDC-A0F2-486E-AC0D-53153DF1A817}" destId="{64492ACE-ABA4-4DD2-B0B0-0936FC285DED}" srcOrd="0" destOrd="0" presId="urn:microsoft.com/office/officeart/2005/8/layout/hierarchy2"/>
    <dgm:cxn modelId="{C5BDC6A7-B639-4580-8086-06DB45A373F0}" type="presParOf" srcId="{D22BEF5B-2F11-4466-877F-7B9F4D90B66A}" destId="{E6A8EDD8-34E2-4B04-B8B8-E4031A6336AA}" srcOrd="1" destOrd="0" presId="urn:microsoft.com/office/officeart/2005/8/layout/hierarchy2"/>
    <dgm:cxn modelId="{81FD5DE0-F2F1-4F82-8DD1-8A66A6E6CF11}" type="presParOf" srcId="{E6A8EDD8-34E2-4B04-B8B8-E4031A6336AA}" destId="{B906D33F-6628-4064-8739-12BAA2AFCD73}" srcOrd="0" destOrd="0" presId="urn:microsoft.com/office/officeart/2005/8/layout/hierarchy2"/>
    <dgm:cxn modelId="{B6F05846-3C00-4573-BE2E-9534AC17C6DA}" type="presParOf" srcId="{E6A8EDD8-34E2-4B04-B8B8-E4031A6336AA}" destId="{77D8D6DC-095F-4D3C-8C31-CDFA3A4A06D4}" srcOrd="1" destOrd="0" presId="urn:microsoft.com/office/officeart/2005/8/layout/hierarchy2"/>
    <dgm:cxn modelId="{266848FC-B789-47A5-AFF2-BE712972AD86}" type="presParOf" srcId="{77D8D6DC-095F-4D3C-8C31-CDFA3A4A06D4}" destId="{A785042A-1A35-47CD-B113-EDE47F965BB7}" srcOrd="0" destOrd="0" presId="urn:microsoft.com/office/officeart/2005/8/layout/hierarchy2"/>
    <dgm:cxn modelId="{A057393B-1A74-43D3-B951-717D49AECD18}" type="presParOf" srcId="{A785042A-1A35-47CD-B113-EDE47F965BB7}" destId="{A8EC77C9-1E8D-4A63-ACAA-BE9930171275}" srcOrd="0" destOrd="0" presId="urn:microsoft.com/office/officeart/2005/8/layout/hierarchy2"/>
    <dgm:cxn modelId="{C19A2FD7-5B3D-424F-B0B3-8020A309B39F}" type="presParOf" srcId="{77D8D6DC-095F-4D3C-8C31-CDFA3A4A06D4}" destId="{864FB32B-E08A-408E-983B-3AAF6D0FFAB9}" srcOrd="1" destOrd="0" presId="urn:microsoft.com/office/officeart/2005/8/layout/hierarchy2"/>
    <dgm:cxn modelId="{7308B210-68FE-4E65-8749-5401B44E5A26}" type="presParOf" srcId="{864FB32B-E08A-408E-983B-3AAF6D0FFAB9}" destId="{651FF36E-2007-4F60-8C28-C363C988BA33}" srcOrd="0" destOrd="0" presId="urn:microsoft.com/office/officeart/2005/8/layout/hierarchy2"/>
    <dgm:cxn modelId="{77E71A11-F8BC-477F-B81F-BD095F8FAB4F}" type="presParOf" srcId="{864FB32B-E08A-408E-983B-3AAF6D0FFAB9}" destId="{B749015D-57BD-499B-B9B5-762F2DD1F541}" srcOrd="1" destOrd="0" presId="urn:microsoft.com/office/officeart/2005/8/layout/hierarchy2"/>
  </dgm:cxnLst>
  <dgm:bg>
    <a:solidFill>
      <a:srgbClr val="FFFFCC">
        <a:alpha val="27843"/>
      </a:srgbClr>
    </a:solidFill>
    <a:effectLst>
      <a:softEdge rad="63500"/>
    </a:effectLst>
  </dgm:bg>
  <dgm:whole>
    <a:ln>
      <a:solidFill>
        <a:srgbClr val="FF0000"/>
      </a:solidFill>
    </a:ln>
  </dgm:whole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A7C995C-4816-4C1D-BDDC-8B4C1B48E3A4}">
      <dsp:nvSpPr>
        <dsp:cNvPr id="0" name=""/>
        <dsp:cNvSpPr/>
      </dsp:nvSpPr>
      <dsp:spPr>
        <a:xfrm>
          <a:off x="0" y="28796"/>
          <a:ext cx="8352928" cy="761991"/>
        </a:xfrm>
        <a:prstGeom prst="roundRect">
          <a:avLst>
            <a:gd name="adj" fmla="val 10000"/>
          </a:avLst>
        </a:prstGeom>
        <a:solidFill>
          <a:srgbClr val="FF0000">
            <a:alpha val="23922"/>
          </a:srgbClr>
        </a:solidFill>
        <a:ln>
          <a:noFill/>
        </a:ln>
        <a:effectLst/>
        <a:scene3d>
          <a:camera prst="orthographicFront">
            <a:rot lat="0" lon="0" rev="0"/>
          </a:camera>
          <a:lightRig rig="glow" dir="t">
            <a:rot lat="0" lon="0" rev="14100000"/>
          </a:lightRig>
        </a:scene3d>
        <a:sp3d prstMaterial="softEdge">
          <a:bevelT w="127000" prst="artDeco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lvl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300" b="1" kern="1200" dirty="0" smtClean="0">
              <a:latin typeface="Monotype Corsiva" panose="03010101010201010101" pitchFamily="66" charset="0"/>
            </a:rPr>
            <a:t>Історія виникнення українських грошей</a:t>
          </a:r>
          <a:endParaRPr lang="uk-UA" sz="3300" b="1" kern="1200" dirty="0">
            <a:latin typeface="Monotype Corsiva" panose="03010101010201010101" pitchFamily="66" charset="0"/>
          </a:endParaRPr>
        </a:p>
      </dsp:txBody>
      <dsp:txXfrm>
        <a:off x="1752543" y="28796"/>
        <a:ext cx="6600384" cy="761991"/>
      </dsp:txXfrm>
    </dsp:sp>
    <dsp:sp modelId="{DA7EA084-4B39-4131-A936-8ED3959F8706}">
      <dsp:nvSpPr>
        <dsp:cNvPr id="0" name=""/>
        <dsp:cNvSpPr/>
      </dsp:nvSpPr>
      <dsp:spPr>
        <a:xfrm>
          <a:off x="34304" y="0"/>
          <a:ext cx="1765892" cy="819583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>
          <a:noFill/>
        </a:ln>
        <a:effectLst/>
        <a:scene3d>
          <a:camera prst="orthographicFront">
            <a:rot lat="0" lon="0" rev="0"/>
          </a:camera>
          <a:lightRig rig="glow" dir="t">
            <a:rot lat="0" lon="0" rev="14100000"/>
          </a:lightRig>
        </a:scene3d>
        <a:sp3d z="127000" prstMaterial="softEdge">
          <a:bevelT w="127000" prst="artDeco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AD696967-D905-4BA8-AF59-457D2D568EDD}">
      <dsp:nvSpPr>
        <dsp:cNvPr id="0" name=""/>
        <dsp:cNvSpPr/>
      </dsp:nvSpPr>
      <dsp:spPr>
        <a:xfrm>
          <a:off x="0" y="904119"/>
          <a:ext cx="8352928" cy="761991"/>
        </a:xfrm>
        <a:prstGeom prst="roundRect">
          <a:avLst>
            <a:gd name="adj" fmla="val 10000"/>
          </a:avLst>
        </a:prstGeom>
        <a:solidFill>
          <a:srgbClr val="66FF66">
            <a:alpha val="23922"/>
          </a:srgbClr>
        </a:solidFill>
        <a:ln>
          <a:noFill/>
        </a:ln>
        <a:effectLst/>
        <a:scene3d>
          <a:camera prst="orthographicFront">
            <a:rot lat="0" lon="0" rev="0"/>
          </a:camera>
          <a:lightRig rig="glow" dir="t">
            <a:rot lat="0" lon="0" rev="14100000"/>
          </a:lightRig>
        </a:scene3d>
        <a:sp3d prstMaterial="softEdge">
          <a:bevelT w="127000" prst="artDeco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lvl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300" b="1" kern="1200" dirty="0" smtClean="0">
              <a:latin typeface="Monotype Corsiva" panose="03010101010201010101" pitchFamily="66" charset="0"/>
            </a:rPr>
            <a:t>Функції </a:t>
          </a:r>
          <a:endParaRPr lang="uk-UA" sz="3300" b="1" kern="1200" dirty="0">
            <a:latin typeface="Monotype Corsiva" panose="03010101010201010101" pitchFamily="66" charset="0"/>
          </a:endParaRPr>
        </a:p>
      </dsp:txBody>
      <dsp:txXfrm>
        <a:off x="1752543" y="904119"/>
        <a:ext cx="6600384" cy="761991"/>
      </dsp:txXfrm>
    </dsp:sp>
    <dsp:sp modelId="{90729D22-52AA-4B04-B659-EF93446CE527}">
      <dsp:nvSpPr>
        <dsp:cNvPr id="0" name=""/>
        <dsp:cNvSpPr/>
      </dsp:nvSpPr>
      <dsp:spPr>
        <a:xfrm>
          <a:off x="34304" y="901541"/>
          <a:ext cx="1765892" cy="819583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2"/>
          <a:stretch>
            <a:fillRect/>
          </a:stretch>
        </a:blipFill>
        <a:ln>
          <a:noFill/>
        </a:ln>
        <a:effectLst/>
        <a:scene3d>
          <a:camera prst="orthographicFront">
            <a:rot lat="0" lon="0" rev="0"/>
          </a:camera>
          <a:lightRig rig="glow" dir="t">
            <a:rot lat="0" lon="0" rev="14100000"/>
          </a:lightRig>
        </a:scene3d>
        <a:sp3d z="127000" prstMaterial="softEdge">
          <a:bevelT w="127000" prst="artDeco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1A99065F-AC48-4E52-97B6-AE4DC31962FF}">
      <dsp:nvSpPr>
        <dsp:cNvPr id="0" name=""/>
        <dsp:cNvSpPr/>
      </dsp:nvSpPr>
      <dsp:spPr>
        <a:xfrm>
          <a:off x="0" y="1831879"/>
          <a:ext cx="8352928" cy="761991"/>
        </a:xfrm>
        <a:prstGeom prst="roundRect">
          <a:avLst>
            <a:gd name="adj" fmla="val 10000"/>
          </a:avLst>
        </a:prstGeom>
        <a:solidFill>
          <a:srgbClr val="9966FF">
            <a:alpha val="23922"/>
          </a:srgbClr>
        </a:solidFill>
        <a:ln>
          <a:noFill/>
        </a:ln>
        <a:effectLst/>
        <a:scene3d>
          <a:camera prst="orthographicFront">
            <a:rot lat="0" lon="0" rev="0"/>
          </a:camera>
          <a:lightRig rig="glow" dir="t">
            <a:rot lat="0" lon="0" rev="14100000"/>
          </a:lightRig>
        </a:scene3d>
        <a:sp3d prstMaterial="softEdge">
          <a:bevelT w="127000" prst="artDeco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lvl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300" b="1" kern="1200" dirty="0" smtClean="0">
              <a:latin typeface="Monotype Corsiva" panose="03010101010201010101" pitchFamily="66" charset="0"/>
            </a:rPr>
            <a:t>Види</a:t>
          </a:r>
          <a:endParaRPr lang="uk-UA" sz="3300" b="1" kern="1200" dirty="0">
            <a:latin typeface="Monotype Corsiva" panose="03010101010201010101" pitchFamily="66" charset="0"/>
          </a:endParaRPr>
        </a:p>
      </dsp:txBody>
      <dsp:txXfrm>
        <a:off x="1752543" y="1831879"/>
        <a:ext cx="6600384" cy="761991"/>
      </dsp:txXfrm>
    </dsp:sp>
    <dsp:sp modelId="{D8366D3C-CCD9-44EF-A420-2A10310308AD}">
      <dsp:nvSpPr>
        <dsp:cNvPr id="0" name=""/>
        <dsp:cNvSpPr/>
      </dsp:nvSpPr>
      <dsp:spPr>
        <a:xfrm>
          <a:off x="34304" y="1803083"/>
          <a:ext cx="1765892" cy="819583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3"/>
          <a:stretch>
            <a:fillRect/>
          </a:stretch>
        </a:blipFill>
        <a:ln>
          <a:noFill/>
        </a:ln>
        <a:effectLst/>
        <a:scene3d>
          <a:camera prst="orthographicFront">
            <a:rot lat="0" lon="0" rev="0"/>
          </a:camera>
          <a:lightRig rig="glow" dir="t">
            <a:rot lat="0" lon="0" rev="14100000"/>
          </a:lightRig>
        </a:scene3d>
        <a:sp3d z="127000" prstMaterial="softEdge">
          <a:bevelT w="127000" prst="artDeco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783CBF33-CBF7-4E6F-BD92-F2CEC9B1C092}">
      <dsp:nvSpPr>
        <dsp:cNvPr id="0" name=""/>
        <dsp:cNvSpPr/>
      </dsp:nvSpPr>
      <dsp:spPr>
        <a:xfrm>
          <a:off x="0" y="2733420"/>
          <a:ext cx="8352928" cy="761991"/>
        </a:xfrm>
        <a:prstGeom prst="roundRect">
          <a:avLst>
            <a:gd name="adj" fmla="val 10000"/>
          </a:avLst>
        </a:prstGeom>
        <a:solidFill>
          <a:srgbClr val="33CCFF">
            <a:alpha val="23922"/>
          </a:srgbClr>
        </a:solidFill>
        <a:ln>
          <a:noFill/>
        </a:ln>
        <a:effectLst/>
        <a:scene3d>
          <a:camera prst="orthographicFront">
            <a:rot lat="0" lon="0" rev="0"/>
          </a:camera>
          <a:lightRig rig="glow" dir="t">
            <a:rot lat="0" lon="0" rev="14100000"/>
          </a:lightRig>
        </a:scene3d>
        <a:sp3d prstMaterial="softEdge">
          <a:bevelT w="127000" prst="artDeco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lvl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300" b="1" kern="1200" dirty="0" smtClean="0">
              <a:latin typeface="Monotype Corsiva" panose="03010101010201010101" pitchFamily="66" charset="0"/>
            </a:rPr>
            <a:t>Попит на гроші</a:t>
          </a:r>
          <a:endParaRPr lang="uk-UA" sz="3300" b="1" kern="1200" dirty="0">
            <a:latin typeface="Monotype Corsiva" panose="03010101010201010101" pitchFamily="66" charset="0"/>
          </a:endParaRPr>
        </a:p>
      </dsp:txBody>
      <dsp:txXfrm>
        <a:off x="1752543" y="2733420"/>
        <a:ext cx="6600384" cy="761991"/>
      </dsp:txXfrm>
    </dsp:sp>
    <dsp:sp modelId="{140F1C64-280C-4735-902C-2C99F1F07B03}">
      <dsp:nvSpPr>
        <dsp:cNvPr id="0" name=""/>
        <dsp:cNvSpPr/>
      </dsp:nvSpPr>
      <dsp:spPr>
        <a:xfrm>
          <a:off x="34304" y="2704624"/>
          <a:ext cx="1765892" cy="819583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4"/>
          <a:stretch>
            <a:fillRect/>
          </a:stretch>
        </a:blipFill>
        <a:ln>
          <a:noFill/>
        </a:ln>
        <a:effectLst/>
        <a:scene3d>
          <a:camera prst="orthographicFront">
            <a:rot lat="0" lon="0" rev="0"/>
          </a:camera>
          <a:lightRig rig="glow" dir="t">
            <a:rot lat="0" lon="0" rev="14100000"/>
          </a:lightRig>
        </a:scene3d>
        <a:sp3d z="127000" prstMaterial="softEdge">
          <a:bevelT w="127000" prst="artDeco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C5865C93-6213-44AE-A883-C23A08D7C5BA}">
      <dsp:nvSpPr>
        <dsp:cNvPr id="0" name=""/>
        <dsp:cNvSpPr/>
      </dsp:nvSpPr>
      <dsp:spPr>
        <a:xfrm>
          <a:off x="0" y="3634962"/>
          <a:ext cx="8352928" cy="761991"/>
        </a:xfrm>
        <a:prstGeom prst="roundRect">
          <a:avLst>
            <a:gd name="adj" fmla="val 10000"/>
          </a:avLst>
        </a:prstGeom>
        <a:solidFill>
          <a:srgbClr val="660066">
            <a:alpha val="40000"/>
          </a:srgbClr>
        </a:solidFill>
        <a:ln>
          <a:noFill/>
        </a:ln>
        <a:effectLst/>
        <a:scene3d>
          <a:camera prst="orthographicFront">
            <a:rot lat="0" lon="0" rev="0"/>
          </a:camera>
          <a:lightRig rig="glow" dir="t">
            <a:rot lat="0" lon="0" rev="14100000"/>
          </a:lightRig>
        </a:scene3d>
        <a:sp3d prstMaterial="softEdge">
          <a:bevelT w="127000" prst="artDeco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lvl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300" b="1" kern="1200" dirty="0" smtClean="0">
              <a:latin typeface="Monotype Corsiva" panose="03010101010201010101" pitchFamily="66" charset="0"/>
            </a:rPr>
            <a:t>Грошові агрегати</a:t>
          </a:r>
          <a:endParaRPr lang="uk-UA" sz="3300" b="1" kern="1200" dirty="0">
            <a:latin typeface="Monotype Corsiva" panose="03010101010201010101" pitchFamily="66" charset="0"/>
          </a:endParaRPr>
        </a:p>
      </dsp:txBody>
      <dsp:txXfrm>
        <a:off x="1752543" y="3634962"/>
        <a:ext cx="6600384" cy="761991"/>
      </dsp:txXfrm>
    </dsp:sp>
    <dsp:sp modelId="{E53E2E1B-4BE2-463E-AEAF-50331B368501}">
      <dsp:nvSpPr>
        <dsp:cNvPr id="0" name=""/>
        <dsp:cNvSpPr/>
      </dsp:nvSpPr>
      <dsp:spPr>
        <a:xfrm>
          <a:off x="34304" y="3606166"/>
          <a:ext cx="1765892" cy="819583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5"/>
          <a:stretch>
            <a:fillRect/>
          </a:stretch>
        </a:blipFill>
        <a:ln>
          <a:noFill/>
        </a:ln>
        <a:effectLst/>
        <a:scene3d>
          <a:camera prst="orthographicFront">
            <a:rot lat="0" lon="0" rev="0"/>
          </a:camera>
          <a:lightRig rig="glow" dir="t">
            <a:rot lat="0" lon="0" rev="14100000"/>
          </a:lightRig>
        </a:scene3d>
        <a:sp3d z="127000" prstMaterial="softEdge">
          <a:bevelT w="127000" prst="artDeco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804A74B3-2FBC-4700-B49E-75225B243653}">
      <dsp:nvSpPr>
        <dsp:cNvPr id="0" name=""/>
        <dsp:cNvSpPr/>
      </dsp:nvSpPr>
      <dsp:spPr>
        <a:xfrm>
          <a:off x="0" y="4536503"/>
          <a:ext cx="8352928" cy="761991"/>
        </a:xfrm>
        <a:prstGeom prst="roundRect">
          <a:avLst>
            <a:gd name="adj" fmla="val 10000"/>
          </a:avLst>
        </a:prstGeom>
        <a:solidFill>
          <a:srgbClr val="FF0066">
            <a:alpha val="45882"/>
          </a:srgbClr>
        </a:solidFill>
        <a:ln>
          <a:noFill/>
        </a:ln>
        <a:effectLst/>
        <a:scene3d>
          <a:camera prst="orthographicFront">
            <a:rot lat="0" lon="0" rev="0"/>
          </a:camera>
          <a:lightRig rig="glow" dir="t">
            <a:rot lat="0" lon="0" rev="14100000"/>
          </a:lightRig>
        </a:scene3d>
        <a:sp3d prstMaterial="softEdge">
          <a:bevelT w="127000" prst="artDeco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lvl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300" b="1" kern="1200" dirty="0" smtClean="0">
              <a:latin typeface="Monotype Corsiva" panose="03010101010201010101" pitchFamily="66" charset="0"/>
            </a:rPr>
            <a:t>Цікаві факти</a:t>
          </a:r>
          <a:endParaRPr lang="uk-UA" sz="3300" b="1" kern="1200" dirty="0">
            <a:latin typeface="Monotype Corsiva" panose="03010101010201010101" pitchFamily="66" charset="0"/>
          </a:endParaRPr>
        </a:p>
      </dsp:txBody>
      <dsp:txXfrm>
        <a:off x="1752543" y="4536503"/>
        <a:ext cx="6600384" cy="761991"/>
      </dsp:txXfrm>
    </dsp:sp>
    <dsp:sp modelId="{83BA54E9-7B63-46CA-B28F-D8215A7C6400}">
      <dsp:nvSpPr>
        <dsp:cNvPr id="0" name=""/>
        <dsp:cNvSpPr/>
      </dsp:nvSpPr>
      <dsp:spPr>
        <a:xfrm>
          <a:off x="34304" y="4507707"/>
          <a:ext cx="1765892" cy="819583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6"/>
          <a:stretch>
            <a:fillRect/>
          </a:stretch>
        </a:blipFill>
        <a:ln>
          <a:noFill/>
        </a:ln>
        <a:effectLst/>
        <a:scene3d>
          <a:camera prst="orthographicFront">
            <a:rot lat="0" lon="0" rev="0"/>
          </a:camera>
          <a:lightRig rig="glow" dir="t">
            <a:rot lat="0" lon="0" rev="14100000"/>
          </a:lightRig>
        </a:scene3d>
        <a:sp3d z="127000" prstMaterial="softEdge">
          <a:bevelT w="127000" prst="artDeco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718DD79-A64F-4089-BBBD-F81CC9A54447}">
      <dsp:nvSpPr>
        <dsp:cNvPr id="0" name=""/>
        <dsp:cNvSpPr/>
      </dsp:nvSpPr>
      <dsp:spPr>
        <a:xfrm>
          <a:off x="8774" y="2097413"/>
          <a:ext cx="1246231" cy="80232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altLang="ru-RU" sz="1800" b="1" kern="1200" dirty="0" smtClean="0"/>
            <a:t>ВИДИ   ГРОШЕЙ</a:t>
          </a:r>
          <a:endParaRPr lang="uk-UA" sz="1800" kern="1200" dirty="0"/>
        </a:p>
      </dsp:txBody>
      <dsp:txXfrm>
        <a:off x="32273" y="2120912"/>
        <a:ext cx="1199233" cy="755327"/>
      </dsp:txXfrm>
    </dsp:sp>
    <dsp:sp modelId="{166D1F5C-432F-4A67-BB75-012DA1EC2F48}">
      <dsp:nvSpPr>
        <dsp:cNvPr id="0" name=""/>
        <dsp:cNvSpPr/>
      </dsp:nvSpPr>
      <dsp:spPr>
        <a:xfrm rot="17773815">
          <a:off x="1015874" y="2105640"/>
          <a:ext cx="857071" cy="17056"/>
        </a:xfrm>
        <a:custGeom>
          <a:avLst/>
          <a:gdLst/>
          <a:ahLst/>
          <a:cxnLst/>
          <a:rect l="0" t="0" r="0" b="0"/>
          <a:pathLst>
            <a:path>
              <a:moveTo>
                <a:pt x="0" y="8528"/>
              </a:moveTo>
              <a:lnTo>
                <a:pt x="857071" y="8528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uk-UA" sz="500" kern="1200"/>
        </a:p>
      </dsp:txBody>
      <dsp:txXfrm>
        <a:off x="1422983" y="2092741"/>
        <a:ext cx="42853" cy="42853"/>
      </dsp:txXfrm>
    </dsp:sp>
    <dsp:sp modelId="{B7992EC0-5918-412E-B685-8D0BD7E188B4}">
      <dsp:nvSpPr>
        <dsp:cNvPr id="0" name=""/>
        <dsp:cNvSpPr/>
      </dsp:nvSpPr>
      <dsp:spPr>
        <a:xfrm>
          <a:off x="1633814" y="1363129"/>
          <a:ext cx="1182146" cy="73326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altLang="ru-RU" sz="1600" b="1" kern="1200" dirty="0" smtClean="0"/>
            <a:t>Готівкові</a:t>
          </a:r>
          <a:endParaRPr lang="uk-UA" sz="1600" b="1" kern="1200" dirty="0"/>
        </a:p>
      </dsp:txBody>
      <dsp:txXfrm>
        <a:off x="1655291" y="1384606"/>
        <a:ext cx="1139192" cy="690309"/>
      </dsp:txXfrm>
    </dsp:sp>
    <dsp:sp modelId="{44804A22-0F63-40A8-BAF1-A3072D8DFAD6}">
      <dsp:nvSpPr>
        <dsp:cNvPr id="0" name=""/>
        <dsp:cNvSpPr/>
      </dsp:nvSpPr>
      <dsp:spPr>
        <a:xfrm rot="18874780">
          <a:off x="2735520" y="1529029"/>
          <a:ext cx="539689" cy="17056"/>
        </a:xfrm>
        <a:custGeom>
          <a:avLst/>
          <a:gdLst/>
          <a:ahLst/>
          <a:cxnLst/>
          <a:rect l="0" t="0" r="0" b="0"/>
          <a:pathLst>
            <a:path>
              <a:moveTo>
                <a:pt x="0" y="8528"/>
              </a:moveTo>
              <a:lnTo>
                <a:pt x="539689" y="8528"/>
              </a:lnTo>
            </a:path>
          </a:pathLst>
        </a:custGeom>
        <a:noFill/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uk-UA" sz="500" kern="1200"/>
        </a:p>
      </dsp:txBody>
      <dsp:txXfrm>
        <a:off x="2991872" y="1524065"/>
        <a:ext cx="26984" cy="26984"/>
      </dsp:txXfrm>
    </dsp:sp>
    <dsp:sp modelId="{68AD1CC6-489E-4ED0-BD40-ACB6395663D0}">
      <dsp:nvSpPr>
        <dsp:cNvPr id="0" name=""/>
        <dsp:cNvSpPr/>
      </dsp:nvSpPr>
      <dsp:spPr>
        <a:xfrm>
          <a:off x="3194769" y="996459"/>
          <a:ext cx="1245142" cy="69778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altLang="ru-RU" sz="1600" b="1" kern="1200" dirty="0" smtClean="0"/>
            <a:t>Реальні</a:t>
          </a:r>
          <a:endParaRPr lang="uk-UA" sz="1600" b="1" kern="1200" dirty="0"/>
        </a:p>
      </dsp:txBody>
      <dsp:txXfrm>
        <a:off x="3215207" y="1016897"/>
        <a:ext cx="1204266" cy="656912"/>
      </dsp:txXfrm>
    </dsp:sp>
    <dsp:sp modelId="{9C442D90-FDB9-431F-BA0C-D3F3A53B8B5A}">
      <dsp:nvSpPr>
        <dsp:cNvPr id="0" name=""/>
        <dsp:cNvSpPr/>
      </dsp:nvSpPr>
      <dsp:spPr>
        <a:xfrm>
          <a:off x="4439911" y="1336825"/>
          <a:ext cx="378808" cy="17056"/>
        </a:xfrm>
        <a:custGeom>
          <a:avLst/>
          <a:gdLst/>
          <a:ahLst/>
          <a:cxnLst/>
          <a:rect l="0" t="0" r="0" b="0"/>
          <a:pathLst>
            <a:path>
              <a:moveTo>
                <a:pt x="0" y="8528"/>
              </a:moveTo>
              <a:lnTo>
                <a:pt x="378808" y="8528"/>
              </a:lnTo>
            </a:path>
          </a:pathLst>
        </a:custGeom>
        <a:noFill/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uk-UA" sz="500" kern="1200"/>
        </a:p>
      </dsp:txBody>
      <dsp:txXfrm>
        <a:off x="4619845" y="1335883"/>
        <a:ext cx="18940" cy="18940"/>
      </dsp:txXfrm>
    </dsp:sp>
    <dsp:sp modelId="{46B52EE6-B66E-4C69-B962-5E56D0768FCD}">
      <dsp:nvSpPr>
        <dsp:cNvPr id="0" name=""/>
        <dsp:cNvSpPr/>
      </dsp:nvSpPr>
      <dsp:spPr>
        <a:xfrm>
          <a:off x="4818719" y="1054677"/>
          <a:ext cx="1255152" cy="58135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300" b="1" kern="1200" dirty="0" smtClean="0"/>
            <a:t>Монети з коштовних металів</a:t>
          </a:r>
          <a:endParaRPr lang="uk-UA" sz="1300" b="1" kern="1200" dirty="0"/>
        </a:p>
      </dsp:txBody>
      <dsp:txXfrm>
        <a:off x="4835746" y="1071704"/>
        <a:ext cx="1221098" cy="547298"/>
      </dsp:txXfrm>
    </dsp:sp>
    <dsp:sp modelId="{60D725A6-CF39-4F5C-ACA8-EB799A5E5FA1}">
      <dsp:nvSpPr>
        <dsp:cNvPr id="0" name=""/>
        <dsp:cNvSpPr/>
      </dsp:nvSpPr>
      <dsp:spPr>
        <a:xfrm>
          <a:off x="6073871" y="1336825"/>
          <a:ext cx="378808" cy="17056"/>
        </a:xfrm>
        <a:custGeom>
          <a:avLst/>
          <a:gdLst/>
          <a:ahLst/>
          <a:cxnLst/>
          <a:rect l="0" t="0" r="0" b="0"/>
          <a:pathLst>
            <a:path>
              <a:moveTo>
                <a:pt x="0" y="8528"/>
              </a:moveTo>
              <a:lnTo>
                <a:pt x="378808" y="8528"/>
              </a:lnTo>
            </a:path>
          </a:pathLst>
        </a:custGeom>
        <a:noFill/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uk-UA" sz="500" kern="1200"/>
        </a:p>
      </dsp:txBody>
      <dsp:txXfrm>
        <a:off x="6253805" y="1335883"/>
        <a:ext cx="18940" cy="18940"/>
      </dsp:txXfrm>
    </dsp:sp>
    <dsp:sp modelId="{8407A5C3-5205-45F6-BBA1-E83C10E57E2C}">
      <dsp:nvSpPr>
        <dsp:cNvPr id="0" name=""/>
        <dsp:cNvSpPr/>
      </dsp:nvSpPr>
      <dsp:spPr>
        <a:xfrm>
          <a:off x="6452680" y="1108598"/>
          <a:ext cx="1174399" cy="47351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400" b="1" kern="1200" dirty="0" smtClean="0"/>
            <a:t>Золоті злитки</a:t>
          </a:r>
          <a:endParaRPr lang="uk-UA" sz="1400" b="1" kern="1200" dirty="0"/>
        </a:p>
      </dsp:txBody>
      <dsp:txXfrm>
        <a:off x="6466549" y="1122467"/>
        <a:ext cx="1146661" cy="445772"/>
      </dsp:txXfrm>
    </dsp:sp>
    <dsp:sp modelId="{8AA21E22-B15C-4713-AB49-040DD77B514A}">
      <dsp:nvSpPr>
        <dsp:cNvPr id="0" name=""/>
        <dsp:cNvSpPr/>
      </dsp:nvSpPr>
      <dsp:spPr>
        <a:xfrm rot="2725220">
          <a:off x="2735520" y="1913436"/>
          <a:ext cx="539689" cy="17056"/>
        </a:xfrm>
        <a:custGeom>
          <a:avLst/>
          <a:gdLst/>
          <a:ahLst/>
          <a:cxnLst/>
          <a:rect l="0" t="0" r="0" b="0"/>
          <a:pathLst>
            <a:path>
              <a:moveTo>
                <a:pt x="0" y="8528"/>
              </a:moveTo>
              <a:lnTo>
                <a:pt x="539689" y="8528"/>
              </a:lnTo>
            </a:path>
          </a:pathLst>
        </a:custGeom>
        <a:noFill/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uk-UA" sz="500" kern="1200"/>
        </a:p>
      </dsp:txBody>
      <dsp:txXfrm>
        <a:off x="2991872" y="1908472"/>
        <a:ext cx="26984" cy="26984"/>
      </dsp:txXfrm>
    </dsp:sp>
    <dsp:sp modelId="{0E352A93-23C1-4C59-853B-5298E06494F5}">
      <dsp:nvSpPr>
        <dsp:cNvPr id="0" name=""/>
        <dsp:cNvSpPr/>
      </dsp:nvSpPr>
      <dsp:spPr>
        <a:xfrm>
          <a:off x="3194769" y="1765274"/>
          <a:ext cx="1245142" cy="69778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altLang="ru-RU" sz="1600" b="1" kern="1200" dirty="0" smtClean="0"/>
            <a:t>Грошові знаки      </a:t>
          </a:r>
          <a:endParaRPr lang="uk-UA" sz="1600" b="1" kern="1200" dirty="0"/>
        </a:p>
      </dsp:txBody>
      <dsp:txXfrm>
        <a:off x="3215207" y="1785712"/>
        <a:ext cx="1204266" cy="656912"/>
      </dsp:txXfrm>
    </dsp:sp>
    <dsp:sp modelId="{007C7924-5546-47FE-9875-414B2B89C5A2}">
      <dsp:nvSpPr>
        <dsp:cNvPr id="0" name=""/>
        <dsp:cNvSpPr/>
      </dsp:nvSpPr>
      <dsp:spPr>
        <a:xfrm>
          <a:off x="4439911" y="2105640"/>
          <a:ext cx="378808" cy="17056"/>
        </a:xfrm>
        <a:custGeom>
          <a:avLst/>
          <a:gdLst/>
          <a:ahLst/>
          <a:cxnLst/>
          <a:rect l="0" t="0" r="0" b="0"/>
          <a:pathLst>
            <a:path>
              <a:moveTo>
                <a:pt x="0" y="8528"/>
              </a:moveTo>
              <a:lnTo>
                <a:pt x="378808" y="8528"/>
              </a:lnTo>
            </a:path>
          </a:pathLst>
        </a:custGeom>
        <a:noFill/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uk-UA" sz="500" kern="1200"/>
        </a:p>
      </dsp:txBody>
      <dsp:txXfrm>
        <a:off x="4619845" y="2104698"/>
        <a:ext cx="18940" cy="18940"/>
      </dsp:txXfrm>
    </dsp:sp>
    <dsp:sp modelId="{40B2789E-D0EC-4AC0-BC82-6E24035FF9E1}">
      <dsp:nvSpPr>
        <dsp:cNvPr id="0" name=""/>
        <dsp:cNvSpPr/>
      </dsp:nvSpPr>
      <dsp:spPr>
        <a:xfrm>
          <a:off x="4818719" y="1823492"/>
          <a:ext cx="1255152" cy="58135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400" b="1" kern="1200" dirty="0" smtClean="0"/>
            <a:t>Банківські білети</a:t>
          </a:r>
          <a:endParaRPr lang="uk-UA" sz="1400" b="1" kern="1200" dirty="0"/>
        </a:p>
      </dsp:txBody>
      <dsp:txXfrm>
        <a:off x="4835746" y="1840519"/>
        <a:ext cx="1221098" cy="547298"/>
      </dsp:txXfrm>
    </dsp:sp>
    <dsp:sp modelId="{C3173EAB-F532-4EF3-89A6-D37D03CED65B}">
      <dsp:nvSpPr>
        <dsp:cNvPr id="0" name=""/>
        <dsp:cNvSpPr/>
      </dsp:nvSpPr>
      <dsp:spPr>
        <a:xfrm>
          <a:off x="6073871" y="2105640"/>
          <a:ext cx="378808" cy="17056"/>
        </a:xfrm>
        <a:custGeom>
          <a:avLst/>
          <a:gdLst/>
          <a:ahLst/>
          <a:cxnLst/>
          <a:rect l="0" t="0" r="0" b="0"/>
          <a:pathLst>
            <a:path>
              <a:moveTo>
                <a:pt x="0" y="8528"/>
              </a:moveTo>
              <a:lnTo>
                <a:pt x="378808" y="8528"/>
              </a:lnTo>
            </a:path>
          </a:pathLst>
        </a:custGeom>
        <a:noFill/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uk-UA" sz="500" kern="1200"/>
        </a:p>
      </dsp:txBody>
      <dsp:txXfrm>
        <a:off x="6253805" y="2104698"/>
        <a:ext cx="18940" cy="18940"/>
      </dsp:txXfrm>
    </dsp:sp>
    <dsp:sp modelId="{82BE7AED-19D3-4EE2-9AA4-5ABE039EC03A}">
      <dsp:nvSpPr>
        <dsp:cNvPr id="0" name=""/>
        <dsp:cNvSpPr/>
      </dsp:nvSpPr>
      <dsp:spPr>
        <a:xfrm>
          <a:off x="6452680" y="1877413"/>
          <a:ext cx="1174399" cy="47351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400" b="1" kern="1200" dirty="0" smtClean="0"/>
            <a:t>Казначейські білети</a:t>
          </a:r>
          <a:endParaRPr lang="uk-UA" sz="1400" b="1" kern="1200" dirty="0"/>
        </a:p>
      </dsp:txBody>
      <dsp:txXfrm>
        <a:off x="6466549" y="1891282"/>
        <a:ext cx="1146661" cy="445772"/>
      </dsp:txXfrm>
    </dsp:sp>
    <dsp:sp modelId="{12BF31D7-09B6-406D-B9CE-37654DF3EA65}">
      <dsp:nvSpPr>
        <dsp:cNvPr id="0" name=""/>
        <dsp:cNvSpPr/>
      </dsp:nvSpPr>
      <dsp:spPr>
        <a:xfrm>
          <a:off x="7627079" y="2105640"/>
          <a:ext cx="378808" cy="17056"/>
        </a:xfrm>
        <a:custGeom>
          <a:avLst/>
          <a:gdLst/>
          <a:ahLst/>
          <a:cxnLst/>
          <a:rect l="0" t="0" r="0" b="0"/>
          <a:pathLst>
            <a:path>
              <a:moveTo>
                <a:pt x="0" y="8528"/>
              </a:moveTo>
              <a:lnTo>
                <a:pt x="378808" y="8528"/>
              </a:lnTo>
            </a:path>
          </a:pathLst>
        </a:custGeom>
        <a:noFill/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uk-UA" sz="500" kern="1200"/>
        </a:p>
      </dsp:txBody>
      <dsp:txXfrm>
        <a:off x="7807013" y="2104698"/>
        <a:ext cx="18940" cy="18940"/>
      </dsp:txXfrm>
    </dsp:sp>
    <dsp:sp modelId="{5F1EDB2D-663F-48DA-962E-2119AA74D1AA}">
      <dsp:nvSpPr>
        <dsp:cNvPr id="0" name=""/>
        <dsp:cNvSpPr/>
      </dsp:nvSpPr>
      <dsp:spPr>
        <a:xfrm>
          <a:off x="8005888" y="1909669"/>
          <a:ext cx="889877" cy="40899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400" b="1" kern="1200" dirty="0" smtClean="0"/>
            <a:t>Розмінна монета</a:t>
          </a:r>
          <a:endParaRPr lang="uk-UA" sz="1400" b="1" kern="1200" dirty="0"/>
        </a:p>
      </dsp:txBody>
      <dsp:txXfrm>
        <a:off x="8017867" y="1921648"/>
        <a:ext cx="865919" cy="385041"/>
      </dsp:txXfrm>
    </dsp:sp>
    <dsp:sp modelId="{A6B56944-7570-4B39-BDD6-93423529D6B8}">
      <dsp:nvSpPr>
        <dsp:cNvPr id="0" name=""/>
        <dsp:cNvSpPr/>
      </dsp:nvSpPr>
      <dsp:spPr>
        <a:xfrm rot="3826185">
          <a:off x="1015874" y="2874455"/>
          <a:ext cx="857071" cy="17056"/>
        </a:xfrm>
        <a:custGeom>
          <a:avLst/>
          <a:gdLst/>
          <a:ahLst/>
          <a:cxnLst/>
          <a:rect l="0" t="0" r="0" b="0"/>
          <a:pathLst>
            <a:path>
              <a:moveTo>
                <a:pt x="0" y="8528"/>
              </a:moveTo>
              <a:lnTo>
                <a:pt x="857071" y="8528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uk-UA" sz="500" kern="1200"/>
        </a:p>
      </dsp:txBody>
      <dsp:txXfrm>
        <a:off x="1422983" y="2861556"/>
        <a:ext cx="42853" cy="42853"/>
      </dsp:txXfrm>
    </dsp:sp>
    <dsp:sp modelId="{DBABA705-DEAB-4EB9-A182-24ACB3E24E2B}">
      <dsp:nvSpPr>
        <dsp:cNvPr id="0" name=""/>
        <dsp:cNvSpPr/>
      </dsp:nvSpPr>
      <dsp:spPr>
        <a:xfrm>
          <a:off x="1633814" y="2900758"/>
          <a:ext cx="1182146" cy="73326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altLang="ru-RU" sz="1600" b="1" kern="1200" dirty="0" smtClean="0"/>
            <a:t>Безготівкові</a:t>
          </a:r>
          <a:endParaRPr lang="uk-UA" sz="1600" b="1" kern="1200" dirty="0"/>
        </a:p>
      </dsp:txBody>
      <dsp:txXfrm>
        <a:off x="1655291" y="2922235"/>
        <a:ext cx="1139192" cy="690309"/>
      </dsp:txXfrm>
    </dsp:sp>
    <dsp:sp modelId="{FBEABA8F-D20C-4100-8C5C-606D0C32D6D3}">
      <dsp:nvSpPr>
        <dsp:cNvPr id="0" name=""/>
        <dsp:cNvSpPr/>
      </dsp:nvSpPr>
      <dsp:spPr>
        <a:xfrm rot="18874780">
          <a:off x="2735520" y="3066659"/>
          <a:ext cx="539689" cy="17056"/>
        </a:xfrm>
        <a:custGeom>
          <a:avLst/>
          <a:gdLst/>
          <a:ahLst/>
          <a:cxnLst/>
          <a:rect l="0" t="0" r="0" b="0"/>
          <a:pathLst>
            <a:path>
              <a:moveTo>
                <a:pt x="0" y="8528"/>
              </a:moveTo>
              <a:lnTo>
                <a:pt x="539689" y="8528"/>
              </a:lnTo>
            </a:path>
          </a:pathLst>
        </a:custGeom>
        <a:noFill/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uk-UA" sz="500" kern="1200"/>
        </a:p>
      </dsp:txBody>
      <dsp:txXfrm>
        <a:off x="2991872" y="3061694"/>
        <a:ext cx="26984" cy="26984"/>
      </dsp:txXfrm>
    </dsp:sp>
    <dsp:sp modelId="{314A2F15-BCAD-4453-9840-A6C86E7C75C1}">
      <dsp:nvSpPr>
        <dsp:cNvPr id="0" name=""/>
        <dsp:cNvSpPr/>
      </dsp:nvSpPr>
      <dsp:spPr>
        <a:xfrm>
          <a:off x="3194769" y="2534089"/>
          <a:ext cx="1245142" cy="69778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altLang="ru-RU" sz="1600" b="1" kern="1200" dirty="0" smtClean="0"/>
            <a:t>Депозитні</a:t>
          </a:r>
          <a:endParaRPr lang="uk-UA" sz="1600" b="1" kern="1200" dirty="0"/>
        </a:p>
      </dsp:txBody>
      <dsp:txXfrm>
        <a:off x="3215207" y="2554527"/>
        <a:ext cx="1204266" cy="656912"/>
      </dsp:txXfrm>
    </dsp:sp>
    <dsp:sp modelId="{5C7A3E99-BFA0-4326-8669-ABE3A8EFDA39}">
      <dsp:nvSpPr>
        <dsp:cNvPr id="0" name=""/>
        <dsp:cNvSpPr/>
      </dsp:nvSpPr>
      <dsp:spPr>
        <a:xfrm>
          <a:off x="4439911" y="2874455"/>
          <a:ext cx="378808" cy="17056"/>
        </a:xfrm>
        <a:custGeom>
          <a:avLst/>
          <a:gdLst/>
          <a:ahLst/>
          <a:cxnLst/>
          <a:rect l="0" t="0" r="0" b="0"/>
          <a:pathLst>
            <a:path>
              <a:moveTo>
                <a:pt x="0" y="8528"/>
              </a:moveTo>
              <a:lnTo>
                <a:pt x="378808" y="8528"/>
              </a:lnTo>
            </a:path>
          </a:pathLst>
        </a:custGeom>
        <a:noFill/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uk-UA" sz="500" kern="1200"/>
        </a:p>
      </dsp:txBody>
      <dsp:txXfrm>
        <a:off x="4619845" y="2873513"/>
        <a:ext cx="18940" cy="18940"/>
      </dsp:txXfrm>
    </dsp:sp>
    <dsp:sp modelId="{5DF2ED48-2270-4EE5-889D-D9F57F764C2F}">
      <dsp:nvSpPr>
        <dsp:cNvPr id="0" name=""/>
        <dsp:cNvSpPr/>
      </dsp:nvSpPr>
      <dsp:spPr>
        <a:xfrm>
          <a:off x="4818719" y="2592307"/>
          <a:ext cx="1255152" cy="58135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400" b="1" kern="1200" dirty="0" smtClean="0"/>
            <a:t>Банківські рахунки</a:t>
          </a:r>
          <a:endParaRPr lang="uk-UA" sz="1400" b="1" kern="1200" dirty="0"/>
        </a:p>
      </dsp:txBody>
      <dsp:txXfrm>
        <a:off x="4835746" y="2609334"/>
        <a:ext cx="1221098" cy="547298"/>
      </dsp:txXfrm>
    </dsp:sp>
    <dsp:sp modelId="{E143ACD5-09F6-490A-8FBC-1795A1A1C571}">
      <dsp:nvSpPr>
        <dsp:cNvPr id="0" name=""/>
        <dsp:cNvSpPr/>
      </dsp:nvSpPr>
      <dsp:spPr>
        <a:xfrm>
          <a:off x="6073871" y="2874455"/>
          <a:ext cx="378808" cy="17056"/>
        </a:xfrm>
        <a:custGeom>
          <a:avLst/>
          <a:gdLst/>
          <a:ahLst/>
          <a:cxnLst/>
          <a:rect l="0" t="0" r="0" b="0"/>
          <a:pathLst>
            <a:path>
              <a:moveTo>
                <a:pt x="0" y="8528"/>
              </a:moveTo>
              <a:lnTo>
                <a:pt x="378808" y="8528"/>
              </a:lnTo>
            </a:path>
          </a:pathLst>
        </a:custGeom>
        <a:noFill/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uk-UA" sz="500" kern="1200"/>
        </a:p>
      </dsp:txBody>
      <dsp:txXfrm>
        <a:off x="6253805" y="2873513"/>
        <a:ext cx="18940" cy="18940"/>
      </dsp:txXfrm>
    </dsp:sp>
    <dsp:sp modelId="{EE1EA54A-484B-419F-A152-F03058E4156A}">
      <dsp:nvSpPr>
        <dsp:cNvPr id="0" name=""/>
        <dsp:cNvSpPr/>
      </dsp:nvSpPr>
      <dsp:spPr>
        <a:xfrm>
          <a:off x="6452680" y="2646228"/>
          <a:ext cx="1174399" cy="47351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400" b="1" kern="1200" dirty="0" smtClean="0"/>
            <a:t>«Електронні» гроші</a:t>
          </a:r>
          <a:endParaRPr lang="uk-UA" sz="1400" b="1" kern="1200" dirty="0"/>
        </a:p>
      </dsp:txBody>
      <dsp:txXfrm>
        <a:off x="6466549" y="2660097"/>
        <a:ext cx="1146661" cy="445772"/>
      </dsp:txXfrm>
    </dsp:sp>
    <dsp:sp modelId="{12A5C26E-1A64-4CB7-84DB-F50787DE82B3}">
      <dsp:nvSpPr>
        <dsp:cNvPr id="0" name=""/>
        <dsp:cNvSpPr/>
      </dsp:nvSpPr>
      <dsp:spPr>
        <a:xfrm rot="2725220">
          <a:off x="2735520" y="3451066"/>
          <a:ext cx="539689" cy="17056"/>
        </a:xfrm>
        <a:custGeom>
          <a:avLst/>
          <a:gdLst/>
          <a:ahLst/>
          <a:cxnLst/>
          <a:rect l="0" t="0" r="0" b="0"/>
          <a:pathLst>
            <a:path>
              <a:moveTo>
                <a:pt x="0" y="8528"/>
              </a:moveTo>
              <a:lnTo>
                <a:pt x="539689" y="8528"/>
              </a:lnTo>
            </a:path>
          </a:pathLst>
        </a:custGeom>
        <a:noFill/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uk-UA" sz="500" kern="1200"/>
        </a:p>
      </dsp:txBody>
      <dsp:txXfrm>
        <a:off x="2991872" y="3446102"/>
        <a:ext cx="26984" cy="26984"/>
      </dsp:txXfrm>
    </dsp:sp>
    <dsp:sp modelId="{FDC3A0B3-AFA1-4849-A34D-F738D120D016}">
      <dsp:nvSpPr>
        <dsp:cNvPr id="0" name=""/>
        <dsp:cNvSpPr/>
      </dsp:nvSpPr>
      <dsp:spPr>
        <a:xfrm>
          <a:off x="3194769" y="3302904"/>
          <a:ext cx="1245142" cy="69778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altLang="ru-RU" sz="1600" b="1" kern="1200" smtClean="0"/>
            <a:t>Кредитні</a:t>
          </a:r>
          <a:endParaRPr lang="uk-UA" altLang="ru-RU" sz="1600" b="1" kern="1200" dirty="0"/>
        </a:p>
      </dsp:txBody>
      <dsp:txXfrm>
        <a:off x="3215207" y="3323342"/>
        <a:ext cx="1204266" cy="656912"/>
      </dsp:txXfrm>
    </dsp:sp>
    <dsp:sp modelId="{7512EFDC-A0F2-486E-AC0D-53153DF1A817}">
      <dsp:nvSpPr>
        <dsp:cNvPr id="0" name=""/>
        <dsp:cNvSpPr/>
      </dsp:nvSpPr>
      <dsp:spPr>
        <a:xfrm>
          <a:off x="4439911" y="3643270"/>
          <a:ext cx="378808" cy="17056"/>
        </a:xfrm>
        <a:custGeom>
          <a:avLst/>
          <a:gdLst/>
          <a:ahLst/>
          <a:cxnLst/>
          <a:rect l="0" t="0" r="0" b="0"/>
          <a:pathLst>
            <a:path>
              <a:moveTo>
                <a:pt x="0" y="8528"/>
              </a:moveTo>
              <a:lnTo>
                <a:pt x="378808" y="8528"/>
              </a:lnTo>
            </a:path>
          </a:pathLst>
        </a:custGeom>
        <a:noFill/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uk-UA" sz="500" kern="1200"/>
        </a:p>
      </dsp:txBody>
      <dsp:txXfrm>
        <a:off x="4619845" y="3642327"/>
        <a:ext cx="18940" cy="18940"/>
      </dsp:txXfrm>
    </dsp:sp>
    <dsp:sp modelId="{B906D33F-6628-4064-8739-12BAA2AFCD73}">
      <dsp:nvSpPr>
        <dsp:cNvPr id="0" name=""/>
        <dsp:cNvSpPr/>
      </dsp:nvSpPr>
      <dsp:spPr>
        <a:xfrm>
          <a:off x="4818719" y="3361122"/>
          <a:ext cx="1255152" cy="58135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400" b="1" kern="1200" dirty="0" smtClean="0"/>
            <a:t>Чек</a:t>
          </a:r>
          <a:endParaRPr lang="uk-UA" sz="1400" b="1" kern="1200" dirty="0"/>
        </a:p>
      </dsp:txBody>
      <dsp:txXfrm>
        <a:off x="4835746" y="3378149"/>
        <a:ext cx="1221098" cy="547298"/>
      </dsp:txXfrm>
    </dsp:sp>
    <dsp:sp modelId="{A785042A-1A35-47CD-B113-EDE47F965BB7}">
      <dsp:nvSpPr>
        <dsp:cNvPr id="0" name=""/>
        <dsp:cNvSpPr/>
      </dsp:nvSpPr>
      <dsp:spPr>
        <a:xfrm>
          <a:off x="6073871" y="3643270"/>
          <a:ext cx="378808" cy="17056"/>
        </a:xfrm>
        <a:custGeom>
          <a:avLst/>
          <a:gdLst/>
          <a:ahLst/>
          <a:cxnLst/>
          <a:rect l="0" t="0" r="0" b="0"/>
          <a:pathLst>
            <a:path>
              <a:moveTo>
                <a:pt x="0" y="8528"/>
              </a:moveTo>
              <a:lnTo>
                <a:pt x="378808" y="8528"/>
              </a:lnTo>
            </a:path>
          </a:pathLst>
        </a:custGeom>
        <a:noFill/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uk-UA" sz="500" kern="1200"/>
        </a:p>
      </dsp:txBody>
      <dsp:txXfrm>
        <a:off x="6253805" y="3642327"/>
        <a:ext cx="18940" cy="18940"/>
      </dsp:txXfrm>
    </dsp:sp>
    <dsp:sp modelId="{651FF36E-2007-4F60-8C28-C363C988BA33}">
      <dsp:nvSpPr>
        <dsp:cNvPr id="0" name=""/>
        <dsp:cNvSpPr/>
      </dsp:nvSpPr>
      <dsp:spPr>
        <a:xfrm>
          <a:off x="6452680" y="3415043"/>
          <a:ext cx="1174399" cy="47351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400" b="1" kern="1200" dirty="0" smtClean="0"/>
            <a:t>Вексель</a:t>
          </a:r>
          <a:endParaRPr lang="uk-UA" sz="1400" b="1" kern="1200" dirty="0"/>
        </a:p>
      </dsp:txBody>
      <dsp:txXfrm>
        <a:off x="6466549" y="3428912"/>
        <a:ext cx="1146661" cy="44577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237CB-827A-4CD9-9D41-A408BBD92D19}" type="datetimeFigureOut">
              <a:rPr lang="uk-UA" smtClean="0"/>
              <a:t>08.06.2014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2B3F19-35AD-4DF6-90E1-831E35A26E64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6430238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237CB-827A-4CD9-9D41-A408BBD92D19}" type="datetimeFigureOut">
              <a:rPr lang="uk-UA" smtClean="0"/>
              <a:t>08.06.2014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2B3F19-35AD-4DF6-90E1-831E35A26E64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5642820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237CB-827A-4CD9-9D41-A408BBD92D19}" type="datetimeFigureOut">
              <a:rPr lang="uk-UA" smtClean="0"/>
              <a:t>08.06.2014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2B3F19-35AD-4DF6-90E1-831E35A26E64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0677199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237CB-827A-4CD9-9D41-A408BBD92D19}" type="datetimeFigureOut">
              <a:rPr lang="uk-UA" smtClean="0"/>
              <a:t>08.06.2014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2B3F19-35AD-4DF6-90E1-831E35A26E64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1011177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237CB-827A-4CD9-9D41-A408BBD92D19}" type="datetimeFigureOut">
              <a:rPr lang="uk-UA" smtClean="0"/>
              <a:t>08.06.2014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2B3F19-35AD-4DF6-90E1-831E35A26E64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1322781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237CB-827A-4CD9-9D41-A408BBD92D19}" type="datetimeFigureOut">
              <a:rPr lang="uk-UA" smtClean="0"/>
              <a:t>08.06.2014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2B3F19-35AD-4DF6-90E1-831E35A26E64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5125830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237CB-827A-4CD9-9D41-A408BBD92D19}" type="datetimeFigureOut">
              <a:rPr lang="uk-UA" smtClean="0"/>
              <a:t>08.06.2014</a:t>
            </a:fld>
            <a:endParaRPr lang="uk-UA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2B3F19-35AD-4DF6-90E1-831E35A26E64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6047936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237CB-827A-4CD9-9D41-A408BBD92D19}" type="datetimeFigureOut">
              <a:rPr lang="uk-UA" smtClean="0"/>
              <a:t>08.06.2014</a:t>
            </a:fld>
            <a:endParaRPr lang="uk-UA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2B3F19-35AD-4DF6-90E1-831E35A26E64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3980368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237CB-827A-4CD9-9D41-A408BBD92D19}" type="datetimeFigureOut">
              <a:rPr lang="uk-UA" smtClean="0"/>
              <a:t>08.06.2014</a:t>
            </a:fld>
            <a:endParaRPr lang="uk-UA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2B3F19-35AD-4DF6-90E1-831E35A26E64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9552746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237CB-827A-4CD9-9D41-A408BBD92D19}" type="datetimeFigureOut">
              <a:rPr lang="uk-UA" smtClean="0"/>
              <a:t>08.06.2014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2B3F19-35AD-4DF6-90E1-831E35A26E64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147402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237CB-827A-4CD9-9D41-A408BBD92D19}" type="datetimeFigureOut">
              <a:rPr lang="uk-UA" smtClean="0"/>
              <a:t>08.06.2014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2B3F19-35AD-4DF6-90E1-831E35A26E64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4722239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2237CB-827A-4CD9-9D41-A408BBD92D19}" type="datetimeFigureOut">
              <a:rPr lang="uk-UA" smtClean="0"/>
              <a:t>08.06.2014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2B3F19-35AD-4DF6-90E1-831E35A26E64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2916397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hyperlink" Target="http://pro-status.com.ua/citaty/315.php" TargetMode="External"/><Relationship Id="rId3" Type="http://schemas.openxmlformats.org/officeDocument/2006/relationships/hyperlink" Target="http://uk.wikipedia.org/wiki/%D0%93%D1%80%D0%BE%D1%88%D1%96" TargetMode="External"/><Relationship Id="rId7" Type="http://schemas.openxmlformats.org/officeDocument/2006/relationships/hyperlink" Target="http://pidruchniki.ws/1486011039848/politekonomiya/popit_groshi" TargetMode="External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pidruchniki.ws/10020219/finansi/popit_groshi" TargetMode="External"/><Relationship Id="rId5" Type="http://schemas.openxmlformats.org/officeDocument/2006/relationships/hyperlink" Target="http://pidruchniki.ws/14821111/politekonomiya/popit_groshi" TargetMode="External"/><Relationship Id="rId4" Type="http://schemas.openxmlformats.org/officeDocument/2006/relationships/hyperlink" Target="http://www.youtube.com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gif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7" Type="http://schemas.openxmlformats.org/officeDocument/2006/relationships/hyperlink" Target="http://uk.wikipedia.org/wiki/%D0%90%D0%B3%D1%80%D0%B5%D0%B3%D0%B0%D1%82_M3" TargetMode="Externa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uk.wikipedia.org/wiki/%D0%90%D0%B3%D1%80%D0%B5%D0%B3%D0%B0%D1%82_M2" TargetMode="External"/><Relationship Id="rId5" Type="http://schemas.openxmlformats.org/officeDocument/2006/relationships/hyperlink" Target="http://uk.wikipedia.org/wiki/%D0%90%D0%B3%D1%80%D0%B5%D0%B3%D0%B0%D1%82_M1" TargetMode="External"/><Relationship Id="rId4" Type="http://schemas.openxmlformats.org/officeDocument/2006/relationships/hyperlink" Target="http://uk.wikipedia.org/wiki/%D0%90%D0%B3%D1%80%D0%B5%D0%B3%D0%B0%D1%82_M0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9552" y="764704"/>
            <a:ext cx="8280920" cy="1728192"/>
          </a:xfrm>
          <a:solidFill>
            <a:srgbClr val="00CCFF">
              <a:alpha val="18824"/>
            </a:srgbClr>
          </a:solidFill>
        </p:spPr>
        <p:txBody>
          <a:bodyPr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uk-UA" sz="6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Monotype Corsiva" panose="03010101010201010101" pitchFamily="66" charset="0"/>
              </a:rPr>
              <a:t>«Роль грошей у суспільстві»</a:t>
            </a:r>
            <a:endParaRPr lang="uk-UA" sz="6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Monotype Corsiva" panose="03010101010201010101" pitchFamily="66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619672" y="4797152"/>
            <a:ext cx="6400800" cy="1752600"/>
          </a:xfrm>
        </p:spPr>
        <p:txBody>
          <a:bodyPr/>
          <a:lstStyle/>
          <a:p>
            <a:r>
              <a:rPr lang="uk-UA" b="1" dirty="0" smtClean="0">
                <a:solidFill>
                  <a:schemeClr val="tx1"/>
                </a:solidFill>
                <a:latin typeface="Monotype Corsiva" panose="03010101010201010101" pitchFamily="66" charset="0"/>
              </a:rPr>
              <a:t>Підготувала </a:t>
            </a:r>
          </a:p>
          <a:p>
            <a:r>
              <a:rPr lang="uk-UA" b="1" dirty="0" smtClean="0">
                <a:solidFill>
                  <a:schemeClr val="tx1"/>
                </a:solidFill>
                <a:latin typeface="Monotype Corsiva" panose="03010101010201010101" pitchFamily="66" charset="0"/>
              </a:rPr>
              <a:t>учениця 11-Б класу </a:t>
            </a:r>
          </a:p>
          <a:p>
            <a:r>
              <a:rPr lang="uk-UA" b="1" dirty="0" smtClean="0">
                <a:solidFill>
                  <a:schemeClr val="tx1"/>
                </a:solidFill>
                <a:latin typeface="Monotype Corsiva" panose="03010101010201010101" pitchFamily="66" charset="0"/>
              </a:rPr>
              <a:t>Брикова Ганна</a:t>
            </a:r>
            <a:endParaRPr lang="uk-UA" b="1" dirty="0">
              <a:solidFill>
                <a:schemeClr val="tx1"/>
              </a:solidFill>
              <a:latin typeface="Monotype Corsiva" panose="03010101010201010101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02162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5000" r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2204864"/>
            <a:ext cx="8424936" cy="2160240"/>
          </a:xfrm>
          <a:solidFill>
            <a:srgbClr val="FFFFCC">
              <a:alpha val="32549"/>
            </a:srgbClr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txBody>
          <a:bodyPr>
            <a:normAutofit fontScale="70000" lnSpcReduction="20000"/>
          </a:bodyPr>
          <a:lstStyle/>
          <a:p>
            <a:pPr marL="0" indent="0" algn="ctr">
              <a:buNone/>
            </a:pPr>
            <a:endParaRPr lang="uk-UA" sz="3900" b="1" dirty="0" smtClean="0">
              <a:solidFill>
                <a:srgbClr val="002060"/>
              </a:solidFill>
              <a:latin typeface="Monotype Corsiva" panose="03010101010201010101" pitchFamily="66" charset="0"/>
            </a:endParaRPr>
          </a:p>
          <a:p>
            <a:pPr marL="0" indent="0" algn="ctr">
              <a:buNone/>
            </a:pPr>
            <a:r>
              <a:rPr lang="uk-UA" sz="3900" b="1" dirty="0" smtClean="0">
                <a:solidFill>
                  <a:srgbClr val="002060"/>
                </a:solidFill>
                <a:latin typeface="Monotype Corsiva" panose="03010101010201010101" pitchFamily="66" charset="0"/>
              </a:rPr>
              <a:t>«Заробити великі гроші - сміливість, утримати їх - розумність, а з гідністю витратити - мистецтво.»</a:t>
            </a:r>
          </a:p>
          <a:p>
            <a:pPr marL="0" indent="0" algn="r">
              <a:buNone/>
            </a:pPr>
            <a:endParaRPr lang="uk-UA" sz="4000" b="1" dirty="0" smtClean="0">
              <a:solidFill>
                <a:srgbClr val="002060"/>
              </a:solidFill>
              <a:latin typeface="Alexandra Zeferino One" panose="03000500000000020003" pitchFamily="66" charset="0"/>
            </a:endParaRPr>
          </a:p>
          <a:p>
            <a:pPr marL="0" indent="0" algn="r">
              <a:buNone/>
            </a:pPr>
            <a:r>
              <a:rPr lang="uk-UA" sz="4000" b="1" dirty="0" smtClean="0">
                <a:solidFill>
                  <a:srgbClr val="002060"/>
                </a:solidFill>
                <a:latin typeface="Monotype Corsiva" panose="03010101010201010101" pitchFamily="66" charset="0"/>
              </a:rPr>
              <a:t>Бертольд </a:t>
            </a:r>
            <a:r>
              <a:rPr lang="uk-UA" sz="4000" b="1" dirty="0" err="1" smtClean="0">
                <a:solidFill>
                  <a:srgbClr val="002060"/>
                </a:solidFill>
                <a:latin typeface="Monotype Corsiva" panose="03010101010201010101" pitchFamily="66" charset="0"/>
              </a:rPr>
              <a:t>Авербах</a:t>
            </a:r>
            <a:endParaRPr lang="uk-UA" sz="4000" b="1" dirty="0" smtClean="0">
              <a:solidFill>
                <a:srgbClr val="002060"/>
              </a:solidFill>
              <a:latin typeface="Monotype Corsiva" panose="03010101010201010101" pitchFamily="66" charset="0"/>
            </a:endParaRPr>
          </a:p>
          <a:p>
            <a:pPr marL="0" indent="0">
              <a:buNone/>
            </a:pPr>
            <a:endParaRPr lang="en-US" dirty="0" smtClean="0"/>
          </a:p>
          <a:p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3151207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116632"/>
            <a:ext cx="8712968" cy="1296144"/>
          </a:xfrm>
          <a:noFill/>
        </p:spPr>
        <p:txBody>
          <a:bodyPr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uk-UA" sz="7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lexandra Zeferino One" panose="03000500000000020003" pitchFamily="66" charset="0"/>
              </a:rPr>
              <a:t>Використані сайти </a:t>
            </a:r>
            <a:endParaRPr lang="uk-UA" sz="72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lexandra Zeferino One" panose="03000500000000020003" pitchFamily="66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412776"/>
            <a:ext cx="8219256" cy="4968552"/>
          </a:xfrm>
          <a:solidFill>
            <a:srgbClr val="FFFF99">
              <a:alpha val="30196"/>
            </a:srgbClr>
          </a:solidFill>
        </p:spPr>
        <p:txBody>
          <a:bodyPr>
            <a:normAutofit lnSpcReduction="10000"/>
          </a:bodyPr>
          <a:lstStyle/>
          <a:p>
            <a:r>
              <a:rPr lang="en-US" dirty="0" smtClean="0">
                <a:latin typeface="Monotype Corsiva" panose="03010101010201010101" pitchFamily="66" charset="0"/>
                <a:hlinkClick r:id="rId3"/>
              </a:rPr>
              <a:t>http://uk.wikipedia.org/wiki/%D0%93%D1%80%D0%BE%D1%88%D1%96</a:t>
            </a:r>
            <a:endParaRPr lang="uk-UA" dirty="0" smtClean="0">
              <a:latin typeface="Monotype Corsiva" panose="03010101010201010101" pitchFamily="66" charset="0"/>
            </a:endParaRPr>
          </a:p>
          <a:p>
            <a:r>
              <a:rPr lang="en-US" dirty="0" smtClean="0">
                <a:latin typeface="Monotype Corsiva" panose="03010101010201010101" pitchFamily="66" charset="0"/>
                <a:hlinkClick r:id="rId4"/>
              </a:rPr>
              <a:t>http://www.youtube.com/</a:t>
            </a:r>
            <a:endParaRPr lang="uk-UA" dirty="0" smtClean="0">
              <a:latin typeface="Monotype Corsiva" panose="03010101010201010101" pitchFamily="66" charset="0"/>
            </a:endParaRPr>
          </a:p>
          <a:p>
            <a:r>
              <a:rPr lang="en-US" dirty="0" smtClean="0">
                <a:latin typeface="Monotype Corsiva" panose="03010101010201010101" pitchFamily="66" charset="0"/>
                <a:hlinkClick r:id="rId5"/>
              </a:rPr>
              <a:t>http://pidruchniki.ws/14821111/politekonomiya/popit_groshi</a:t>
            </a:r>
            <a:endParaRPr lang="uk-UA" dirty="0" smtClean="0">
              <a:latin typeface="Monotype Corsiva" panose="03010101010201010101" pitchFamily="66" charset="0"/>
            </a:endParaRPr>
          </a:p>
          <a:p>
            <a:r>
              <a:rPr lang="en-US" dirty="0" smtClean="0">
                <a:latin typeface="Monotype Corsiva" panose="03010101010201010101" pitchFamily="66" charset="0"/>
                <a:hlinkClick r:id="rId6"/>
              </a:rPr>
              <a:t>http://pidruchniki.ws/10020219/finansi/popit_groshi</a:t>
            </a:r>
            <a:endParaRPr lang="uk-UA" dirty="0" smtClean="0">
              <a:latin typeface="Monotype Corsiva" panose="03010101010201010101" pitchFamily="66" charset="0"/>
            </a:endParaRPr>
          </a:p>
          <a:p>
            <a:r>
              <a:rPr lang="en-US" dirty="0" smtClean="0">
                <a:latin typeface="Monotype Corsiva" panose="03010101010201010101" pitchFamily="66" charset="0"/>
                <a:hlinkClick r:id="rId7"/>
              </a:rPr>
              <a:t>http://pidruchniki.ws/1486011039848/politekonomiya/popit_groshi</a:t>
            </a:r>
            <a:endParaRPr lang="uk-UA" dirty="0" smtClean="0">
              <a:latin typeface="Monotype Corsiva" panose="03010101010201010101" pitchFamily="66" charset="0"/>
            </a:endParaRPr>
          </a:p>
          <a:p>
            <a:r>
              <a:rPr lang="en-US" dirty="0">
                <a:latin typeface="Monotype Corsiva" panose="03010101010201010101" pitchFamily="66" charset="0"/>
                <a:hlinkClick r:id="rId8"/>
              </a:rPr>
              <a:t>http://</a:t>
            </a:r>
            <a:r>
              <a:rPr lang="en-US" dirty="0" smtClean="0">
                <a:latin typeface="Monotype Corsiva" panose="03010101010201010101" pitchFamily="66" charset="0"/>
                <a:hlinkClick r:id="rId8"/>
              </a:rPr>
              <a:t>pro-status.com.ua/citaty/315.php</a:t>
            </a:r>
            <a:endParaRPr lang="uk-UA" dirty="0" smtClean="0">
              <a:latin typeface="Monotype Corsiva" panose="03010101010201010101" pitchFamily="66" charset="0"/>
            </a:endParaRPr>
          </a:p>
          <a:p>
            <a:pPr marL="0" indent="0">
              <a:buNone/>
            </a:pPr>
            <a:endParaRPr lang="uk-UA" dirty="0" smtClean="0"/>
          </a:p>
          <a:p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23501057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5000" r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12776"/>
          </a:xfrm>
        </p:spPr>
        <p:txBody>
          <a:bodyPr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uk-UA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Monotype Corsiva" panose="03010101010201010101" pitchFamily="66" charset="0"/>
              </a:rPr>
              <a:t>В цій презентації ми розглянемо </a:t>
            </a:r>
            <a:endParaRPr lang="uk-UA" sz="5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Monotype Corsiva" panose="03010101010201010101" pitchFamily="66" charset="0"/>
            </a:endParaRPr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28419208"/>
              </p:ext>
            </p:extLst>
          </p:nvPr>
        </p:nvGraphicFramePr>
        <p:xfrm>
          <a:off x="467544" y="1268760"/>
          <a:ext cx="8352928" cy="53285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0849633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96752"/>
          </a:xfrm>
        </p:spPr>
        <p:txBody>
          <a:bodyPr/>
          <a:lstStyle/>
          <a:p>
            <a:r>
              <a:rPr lang="uk-UA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Що таке гроші?</a:t>
            </a:r>
            <a:endParaRPr lang="uk-UA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1052737"/>
            <a:ext cx="8784976" cy="2232248"/>
          </a:xfrm>
        </p:spPr>
        <p:txBody>
          <a:bodyPr>
            <a:normAutofit fontScale="92500"/>
          </a:bodyPr>
          <a:lstStyle/>
          <a:p>
            <a:pPr marL="0" indent="0" algn="ctr">
              <a:buNone/>
            </a:pPr>
            <a:r>
              <a:rPr lang="uk-UA" u="sng" dirty="0" smtClean="0">
                <a:solidFill>
                  <a:srgbClr val="FFFF00"/>
                </a:solidFill>
                <a:latin typeface="Monotype Corsiva" panose="03010101010201010101" pitchFamily="66" charset="0"/>
              </a:rPr>
              <a:t>Гроші</a:t>
            </a:r>
            <a:r>
              <a:rPr lang="uk-UA" dirty="0" smtClean="0">
                <a:solidFill>
                  <a:schemeClr val="bg1"/>
                </a:solidFill>
                <a:latin typeface="Monotype Corsiva" panose="03010101010201010101" pitchFamily="66" charset="0"/>
              </a:rPr>
              <a:t> – особливий товар, що є загальною </a:t>
            </a:r>
            <a:r>
              <a:rPr lang="vi-VN" dirty="0" smtClean="0">
                <a:solidFill>
                  <a:schemeClr val="bg1"/>
                </a:solidFill>
              </a:rPr>
              <a:t> </a:t>
            </a:r>
            <a:r>
              <a:rPr lang="uk-UA" dirty="0" smtClean="0">
                <a:solidFill>
                  <a:schemeClr val="bg1"/>
                </a:solidFill>
                <a:latin typeface="Monotype Corsiva" panose="03010101010201010101" pitchFamily="66" charset="0"/>
              </a:rPr>
              <a:t>еквівалентною формою вартості інших товарів. Гроші виконують функції мірил вартості за засобів обігу. Крім того, вони є засобами нагромадження та платежу. </a:t>
            </a:r>
            <a:endParaRPr lang="uk-UA" dirty="0">
              <a:solidFill>
                <a:schemeClr val="bg1"/>
              </a:solidFill>
              <a:latin typeface="Monotype Corsiva" panose="03010101010201010101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929988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48680"/>
            <a:ext cx="8229600" cy="1008112"/>
          </a:xfrm>
        </p:spPr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uk-UA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Функції грошей</a:t>
            </a:r>
            <a:endParaRPr lang="uk-UA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cxnSp>
        <p:nvCxnSpPr>
          <p:cNvPr id="5" name="Прямая со стрелкой 4"/>
          <p:cNvCxnSpPr/>
          <p:nvPr/>
        </p:nvCxnSpPr>
        <p:spPr>
          <a:xfrm flipH="1">
            <a:off x="1979712" y="1412776"/>
            <a:ext cx="720080" cy="360040"/>
          </a:xfrm>
          <a:prstGeom prst="straightConnector1">
            <a:avLst/>
          </a:prstGeom>
          <a:ln>
            <a:solidFill>
              <a:srgbClr val="0099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 стрелкой 7"/>
          <p:cNvCxnSpPr/>
          <p:nvPr/>
        </p:nvCxnSpPr>
        <p:spPr>
          <a:xfrm>
            <a:off x="4448723" y="1372137"/>
            <a:ext cx="143272" cy="282304"/>
          </a:xfrm>
          <a:prstGeom prst="straightConnector1">
            <a:avLst/>
          </a:prstGeom>
          <a:ln>
            <a:solidFill>
              <a:srgbClr val="0099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 стрелкой 9"/>
          <p:cNvCxnSpPr/>
          <p:nvPr/>
        </p:nvCxnSpPr>
        <p:spPr>
          <a:xfrm>
            <a:off x="6804248" y="973901"/>
            <a:ext cx="576064" cy="282304"/>
          </a:xfrm>
          <a:prstGeom prst="straightConnector1">
            <a:avLst/>
          </a:prstGeom>
          <a:ln>
            <a:solidFill>
              <a:srgbClr val="0099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 стрелкой 12"/>
          <p:cNvCxnSpPr/>
          <p:nvPr/>
        </p:nvCxnSpPr>
        <p:spPr>
          <a:xfrm flipH="1">
            <a:off x="2915816" y="1412776"/>
            <a:ext cx="72008" cy="3024336"/>
          </a:xfrm>
          <a:prstGeom prst="straightConnector1">
            <a:avLst/>
          </a:prstGeom>
          <a:ln>
            <a:solidFill>
              <a:srgbClr val="0099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Загнутый угол 17"/>
          <p:cNvSpPr/>
          <p:nvPr/>
        </p:nvSpPr>
        <p:spPr>
          <a:xfrm>
            <a:off x="107504" y="1880640"/>
            <a:ext cx="2663825" cy="1944687"/>
          </a:xfrm>
          <a:prstGeom prst="foldedCorner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uk-UA" sz="1600" b="1" dirty="0" smtClean="0">
              <a:solidFill>
                <a:srgbClr val="002060"/>
              </a:solidFill>
            </a:endParaRPr>
          </a:p>
          <a:p>
            <a:pPr algn="ctr">
              <a:defRPr/>
            </a:pPr>
            <a:r>
              <a:rPr lang="uk-UA" sz="1600" b="1" dirty="0" smtClean="0">
                <a:solidFill>
                  <a:srgbClr val="002060"/>
                </a:solidFill>
              </a:rPr>
              <a:t>Міра </a:t>
            </a:r>
            <a:r>
              <a:rPr lang="uk-UA" sz="1600" b="1" dirty="0">
                <a:solidFill>
                  <a:srgbClr val="002060"/>
                </a:solidFill>
              </a:rPr>
              <a:t>вартості</a:t>
            </a:r>
            <a:r>
              <a:rPr lang="uk-UA" sz="1400" dirty="0">
                <a:solidFill>
                  <a:srgbClr val="002060"/>
                </a:solidFill>
              </a:rPr>
              <a:t/>
            </a:r>
            <a:br>
              <a:rPr lang="uk-UA" sz="1400" dirty="0">
                <a:solidFill>
                  <a:srgbClr val="002060"/>
                </a:solidFill>
              </a:rPr>
            </a:br>
            <a:r>
              <a:rPr lang="uk-UA" sz="1600" dirty="0">
                <a:solidFill>
                  <a:prstClr val="black"/>
                </a:solidFill>
                <a:latin typeface="Monotype Corsiva" panose="03010101010201010101" pitchFamily="66" charset="0"/>
              </a:rPr>
              <a:t>  </a:t>
            </a:r>
            <a:r>
              <a:rPr lang="uk-UA" sz="1600" dirty="0" smtClean="0">
                <a:solidFill>
                  <a:prstClr val="black"/>
                </a:solidFill>
                <a:latin typeface="Monotype Corsiva" panose="03010101010201010101" pitchFamily="66" charset="0"/>
              </a:rPr>
              <a:t>Різнорідні </a:t>
            </a:r>
            <a:r>
              <a:rPr lang="uk-UA" sz="1600" dirty="0">
                <a:solidFill>
                  <a:prstClr val="black"/>
                </a:solidFill>
                <a:latin typeface="Monotype Corsiva" panose="03010101010201010101" pitchFamily="66" charset="0"/>
              </a:rPr>
              <a:t>товари прирівнюються і обмінюються між собою на підставі ціни (коефіцієнта обміну, вартості цих товарів, виражених в кількості грошей).</a:t>
            </a:r>
            <a:endParaRPr lang="ru-RU" sz="1600" dirty="0">
              <a:solidFill>
                <a:prstClr val="black"/>
              </a:solidFill>
              <a:latin typeface="Monotype Corsiva" panose="03010101010201010101" pitchFamily="66" charset="0"/>
            </a:endParaRPr>
          </a:p>
        </p:txBody>
      </p:sp>
      <p:sp>
        <p:nvSpPr>
          <p:cNvPr id="21" name="Загнутый угол 20"/>
          <p:cNvSpPr/>
          <p:nvPr/>
        </p:nvSpPr>
        <p:spPr>
          <a:xfrm>
            <a:off x="3403862" y="1764224"/>
            <a:ext cx="2089721" cy="2742032"/>
          </a:xfrm>
          <a:prstGeom prst="foldedCorner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uk-UA" sz="1600" b="1" dirty="0" smtClean="0">
              <a:solidFill>
                <a:prstClr val="black"/>
              </a:solidFill>
            </a:endParaRPr>
          </a:p>
          <a:p>
            <a:pPr algn="ctr">
              <a:defRPr/>
            </a:pPr>
            <a:r>
              <a:rPr lang="uk-UA" sz="1600" b="1" dirty="0" smtClean="0">
                <a:solidFill>
                  <a:srgbClr val="002060"/>
                </a:solidFill>
              </a:rPr>
              <a:t>Засіб обігу</a:t>
            </a:r>
            <a:endParaRPr lang="uk-UA" sz="1400" dirty="0" smtClean="0">
              <a:solidFill>
                <a:srgbClr val="002060"/>
              </a:solidFill>
            </a:endParaRPr>
          </a:p>
          <a:p>
            <a:pPr algn="ctr">
              <a:defRPr/>
            </a:pPr>
            <a:r>
              <a:rPr lang="uk-UA" sz="1600" dirty="0" smtClean="0">
                <a:solidFill>
                  <a:prstClr val="black"/>
                </a:solidFill>
                <a:latin typeface="Monotype Corsiva" panose="03010101010201010101" pitchFamily="66" charset="0"/>
              </a:rPr>
              <a:t>Гроші </a:t>
            </a:r>
            <a:r>
              <a:rPr lang="uk-UA" sz="1600" dirty="0">
                <a:solidFill>
                  <a:prstClr val="black"/>
                </a:solidFill>
                <a:latin typeface="Monotype Corsiva" panose="03010101010201010101" pitchFamily="66" charset="0"/>
              </a:rPr>
              <a:t>використовуються в якості посередника в обігу товарів. Для цієї функції украй важливі легкість і швидкість, з якою гроші можуть обмінюватися на </a:t>
            </a:r>
            <a:r>
              <a:rPr lang="uk-UA" sz="1600" dirty="0" smtClean="0">
                <a:solidFill>
                  <a:prstClr val="black"/>
                </a:solidFill>
                <a:latin typeface="Monotype Corsiva" panose="03010101010201010101" pitchFamily="66" charset="0"/>
              </a:rPr>
              <a:t>будь-який </a:t>
            </a:r>
            <a:r>
              <a:rPr lang="uk-UA" sz="1600" dirty="0">
                <a:solidFill>
                  <a:prstClr val="black"/>
                </a:solidFill>
                <a:latin typeface="Monotype Corsiva" panose="03010101010201010101" pitchFamily="66" charset="0"/>
              </a:rPr>
              <a:t>інший товар</a:t>
            </a:r>
            <a:r>
              <a:rPr lang="uk-UA" sz="2000" dirty="0">
                <a:solidFill>
                  <a:prstClr val="black"/>
                </a:solidFill>
                <a:latin typeface="Monotype Corsiva" panose="03010101010201010101" pitchFamily="66" charset="0"/>
              </a:rPr>
              <a:t>.</a:t>
            </a:r>
            <a:endParaRPr lang="ru-RU" sz="2000" dirty="0">
              <a:solidFill>
                <a:prstClr val="black"/>
              </a:solidFill>
              <a:latin typeface="Monotype Corsiva" panose="03010101010201010101" pitchFamily="66" charset="0"/>
            </a:endParaRPr>
          </a:p>
        </p:txBody>
      </p:sp>
      <p:sp>
        <p:nvSpPr>
          <p:cNvPr id="23" name="Загнутый угол 22"/>
          <p:cNvSpPr/>
          <p:nvPr/>
        </p:nvSpPr>
        <p:spPr>
          <a:xfrm>
            <a:off x="6653756" y="1412776"/>
            <a:ext cx="2484437" cy="3529013"/>
          </a:xfrm>
          <a:prstGeom prst="foldedCorner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uk-UA" sz="1600" b="1" dirty="0">
                <a:solidFill>
                  <a:srgbClr val="002060"/>
                </a:solidFill>
              </a:rPr>
              <a:t>Засіб нагромадження</a:t>
            </a:r>
            <a:r>
              <a:rPr lang="uk-UA" sz="1400" dirty="0">
                <a:solidFill>
                  <a:srgbClr val="002060"/>
                </a:solidFill>
              </a:rPr>
              <a:t/>
            </a:r>
            <a:br>
              <a:rPr lang="uk-UA" sz="1400" dirty="0">
                <a:solidFill>
                  <a:srgbClr val="002060"/>
                </a:solidFill>
              </a:rPr>
            </a:br>
            <a:r>
              <a:rPr lang="uk-UA" sz="1400" dirty="0">
                <a:solidFill>
                  <a:prstClr val="black"/>
                </a:solidFill>
              </a:rPr>
              <a:t> </a:t>
            </a:r>
            <a:r>
              <a:rPr lang="uk-UA" sz="1600" dirty="0">
                <a:solidFill>
                  <a:prstClr val="black"/>
                </a:solidFill>
                <a:latin typeface="Monotype Corsiva" panose="03010101010201010101" pitchFamily="66" charset="0"/>
              </a:rPr>
              <a:t> Гроші, накопичені, але не використані, дозволяють переносити купівельну спроможність із сьогодення в майбутнє. Функцію засобу нагромадження виконують гроші, тимчасово не беруть участі в обороті. Однак потрібно враховувати, що купівельна спроможність грошей залежить від інфляції.</a:t>
            </a:r>
          </a:p>
        </p:txBody>
      </p:sp>
      <p:sp>
        <p:nvSpPr>
          <p:cNvPr id="24" name="Загнутый угол 23"/>
          <p:cNvSpPr/>
          <p:nvPr/>
        </p:nvSpPr>
        <p:spPr>
          <a:xfrm>
            <a:off x="107504" y="4599881"/>
            <a:ext cx="6120680" cy="2160240"/>
          </a:xfrm>
          <a:prstGeom prst="foldedCorner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uk-UA" sz="1600" b="1" dirty="0" smtClean="0">
              <a:solidFill>
                <a:srgbClr val="002060"/>
              </a:solidFill>
            </a:endParaRPr>
          </a:p>
          <a:p>
            <a:pPr algn="ctr">
              <a:defRPr/>
            </a:pPr>
            <a:r>
              <a:rPr lang="uk-UA" sz="1600" b="1" dirty="0" smtClean="0">
                <a:solidFill>
                  <a:srgbClr val="002060"/>
                </a:solidFill>
              </a:rPr>
              <a:t>Засіб </a:t>
            </a:r>
            <a:r>
              <a:rPr lang="uk-UA" sz="1600" b="1" dirty="0">
                <a:solidFill>
                  <a:srgbClr val="002060"/>
                </a:solidFill>
              </a:rPr>
              <a:t>платежу</a:t>
            </a:r>
            <a:r>
              <a:rPr lang="uk-UA" sz="1400" dirty="0">
                <a:solidFill>
                  <a:srgbClr val="002060"/>
                </a:solidFill>
              </a:rPr>
              <a:t/>
            </a:r>
            <a:br>
              <a:rPr lang="uk-UA" sz="1400" dirty="0">
                <a:solidFill>
                  <a:srgbClr val="002060"/>
                </a:solidFill>
              </a:rPr>
            </a:br>
            <a:r>
              <a:rPr lang="uk-UA" sz="1400" dirty="0">
                <a:solidFill>
                  <a:prstClr val="black"/>
                </a:solidFill>
              </a:rPr>
              <a:t>  </a:t>
            </a:r>
            <a:r>
              <a:rPr lang="uk-UA" sz="1600" dirty="0">
                <a:solidFill>
                  <a:prstClr val="black"/>
                </a:solidFill>
                <a:latin typeface="Monotype Corsiva" panose="03010101010201010101" pitchFamily="66" charset="0"/>
              </a:rPr>
              <a:t>Гроші </a:t>
            </a:r>
            <a:r>
              <a:rPr lang="uk-UA" sz="1600" b="1" dirty="0">
                <a:solidFill>
                  <a:prstClr val="black"/>
                </a:solidFill>
                <a:latin typeface="Monotype Corsiva" panose="03010101010201010101" pitchFamily="66" charset="0"/>
              </a:rPr>
              <a:t>використовуються</a:t>
            </a:r>
            <a:r>
              <a:rPr lang="uk-UA" sz="1600" dirty="0">
                <a:solidFill>
                  <a:prstClr val="black"/>
                </a:solidFill>
                <a:latin typeface="Monotype Corsiva" panose="03010101010201010101" pitchFamily="66" charset="0"/>
              </a:rPr>
              <a:t> при реєстрації боргів і їх сплати. Ця функція отримує самостійне значення для ситуацій нестабільних цін на товари. Наприклад, був куплений в борг товар. Суму боргу висловлюють в грошах, а не в кількості купленого товару. Наступні зміни ціни на товар вже не впливають на суму боргу, яку потрібно сплатити грошима. Дану функцію гроші виконують також при грошових відносинах з фінансовими органами.</a:t>
            </a:r>
            <a:endParaRPr lang="ru-RU" sz="1600" dirty="0">
              <a:solidFill>
                <a:prstClr val="black"/>
              </a:solidFill>
              <a:latin typeface="Monotype Corsiva" panose="03010101010201010101" pitchFamily="66" charset="0"/>
            </a:endParaRPr>
          </a:p>
        </p:txBody>
      </p:sp>
      <p:pic>
        <p:nvPicPr>
          <p:cNvPr id="1032" name="Picture 8" descr="C:\Users\Анна\Desktop\557653497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9960" y="438778"/>
            <a:ext cx="1458913" cy="1352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Загнутый угол 13"/>
          <p:cNvSpPr/>
          <p:nvPr/>
        </p:nvSpPr>
        <p:spPr>
          <a:xfrm>
            <a:off x="6408204" y="4613639"/>
            <a:ext cx="1944216" cy="2160711"/>
          </a:xfrm>
          <a:prstGeom prst="foldedCorner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uk-UA" sz="1600" b="1" dirty="0" smtClean="0">
              <a:solidFill>
                <a:srgbClr val="002060"/>
              </a:solidFill>
            </a:endParaRPr>
          </a:p>
          <a:p>
            <a:pPr algn="ctr">
              <a:defRPr/>
            </a:pPr>
            <a:endParaRPr lang="ru-RU" sz="1600" b="1" dirty="0" smtClean="0">
              <a:solidFill>
                <a:srgbClr val="002060"/>
              </a:solidFill>
            </a:endParaRPr>
          </a:p>
          <a:p>
            <a:pPr algn="ctr">
              <a:defRPr/>
            </a:pPr>
            <a:r>
              <a:rPr lang="ru-RU" sz="1600" b="1" dirty="0" err="1" smtClean="0">
                <a:solidFill>
                  <a:srgbClr val="002060"/>
                </a:solidFill>
              </a:rPr>
              <a:t>Світові</a:t>
            </a:r>
            <a:r>
              <a:rPr lang="ru-RU" sz="1600" b="1" dirty="0" smtClean="0">
                <a:solidFill>
                  <a:srgbClr val="002060"/>
                </a:solidFill>
              </a:rPr>
              <a:t> </a:t>
            </a:r>
            <a:r>
              <a:rPr lang="ru-RU" sz="1600" b="1" dirty="0" err="1">
                <a:solidFill>
                  <a:srgbClr val="002060"/>
                </a:solidFill>
              </a:rPr>
              <a:t>гроші</a:t>
            </a:r>
            <a:r>
              <a:rPr lang="ru-RU" sz="1600" b="1" dirty="0">
                <a:solidFill>
                  <a:srgbClr val="002060"/>
                </a:solidFill>
              </a:rPr>
              <a:t> </a:t>
            </a:r>
            <a:endParaRPr lang="ru-RU" sz="1600" b="1" dirty="0" smtClean="0">
              <a:solidFill>
                <a:srgbClr val="002060"/>
              </a:solidFill>
            </a:endParaRPr>
          </a:p>
          <a:p>
            <a:pPr algn="ctr">
              <a:defRPr/>
            </a:pPr>
            <a:r>
              <a:rPr lang="ru-RU" sz="1600" dirty="0">
                <a:solidFill>
                  <a:schemeClr val="tx1"/>
                </a:solidFill>
                <a:latin typeface="Monotype Corsiva" panose="03010101010201010101" pitchFamily="66" charset="0"/>
              </a:rPr>
              <a:t>Є</a:t>
            </a:r>
            <a:r>
              <a:rPr lang="ru-RU" sz="1600" dirty="0" smtClean="0">
                <a:solidFill>
                  <a:schemeClr val="tx1"/>
                </a:solidFill>
                <a:latin typeface="Monotype Corsiva" panose="03010101010201010101" pitchFamily="66" charset="0"/>
              </a:rPr>
              <a:t> </a:t>
            </a:r>
            <a:r>
              <a:rPr lang="ru-RU" sz="1600" dirty="0" err="1">
                <a:solidFill>
                  <a:schemeClr val="tx1"/>
                </a:solidFill>
                <a:latin typeface="Monotype Corsiva" panose="03010101010201010101" pitchFamily="66" charset="0"/>
              </a:rPr>
              <a:t>міжнародним</a:t>
            </a:r>
            <a:r>
              <a:rPr lang="ru-RU" sz="1600" dirty="0">
                <a:solidFill>
                  <a:schemeClr val="tx1"/>
                </a:solidFill>
                <a:latin typeface="Monotype Corsiva" panose="03010101010201010101" pitchFamily="66" charset="0"/>
              </a:rPr>
              <a:t> </a:t>
            </a:r>
            <a:r>
              <a:rPr lang="ru-RU" sz="1600" dirty="0" err="1">
                <a:solidFill>
                  <a:schemeClr val="tx1"/>
                </a:solidFill>
                <a:latin typeface="Monotype Corsiva" panose="03010101010201010101" pitchFamily="66" charset="0"/>
              </a:rPr>
              <a:t>засобом</a:t>
            </a:r>
            <a:r>
              <a:rPr lang="ru-RU" sz="1600" dirty="0">
                <a:solidFill>
                  <a:schemeClr val="tx1"/>
                </a:solidFill>
                <a:latin typeface="Monotype Corsiva" panose="03010101010201010101" pitchFamily="66" charset="0"/>
              </a:rPr>
              <a:t> платежу, </a:t>
            </a:r>
            <a:r>
              <a:rPr lang="ru-RU" sz="1600" dirty="0" err="1">
                <a:solidFill>
                  <a:schemeClr val="tx1"/>
                </a:solidFill>
                <a:latin typeface="Monotype Corsiva" panose="03010101010201010101" pitchFamily="66" charset="0"/>
              </a:rPr>
              <a:t>загальним</a:t>
            </a:r>
            <a:r>
              <a:rPr lang="ru-RU" sz="1600" dirty="0">
                <a:solidFill>
                  <a:schemeClr val="tx1"/>
                </a:solidFill>
                <a:latin typeface="Monotype Corsiva" panose="03010101010201010101" pitchFamily="66" charset="0"/>
              </a:rPr>
              <a:t> </a:t>
            </a:r>
            <a:r>
              <a:rPr lang="ru-RU" sz="1600" dirty="0" err="1">
                <a:solidFill>
                  <a:schemeClr val="tx1"/>
                </a:solidFill>
                <a:latin typeface="Monotype Corsiva" panose="03010101010201010101" pitchFamily="66" charset="0"/>
              </a:rPr>
              <a:t>купівельним</a:t>
            </a:r>
            <a:r>
              <a:rPr lang="ru-RU" sz="1600" dirty="0">
                <a:solidFill>
                  <a:schemeClr val="tx1"/>
                </a:solidFill>
                <a:latin typeface="Monotype Corsiva" panose="03010101010201010101" pitchFamily="66" charset="0"/>
              </a:rPr>
              <a:t> </a:t>
            </a:r>
            <a:r>
              <a:rPr lang="ru-RU" sz="1600" dirty="0" err="1">
                <a:solidFill>
                  <a:schemeClr val="tx1"/>
                </a:solidFill>
                <a:latin typeface="Monotype Corsiva" panose="03010101010201010101" pitchFamily="66" charset="0"/>
              </a:rPr>
              <a:t>засобом</a:t>
            </a:r>
            <a:r>
              <a:rPr lang="ru-RU" sz="1600" dirty="0">
                <a:solidFill>
                  <a:schemeClr val="tx1"/>
                </a:solidFill>
                <a:latin typeface="Monotype Corsiva" panose="03010101010201010101" pitchFamily="66" charset="0"/>
              </a:rPr>
              <a:t>, </a:t>
            </a:r>
            <a:r>
              <a:rPr lang="ru-RU" sz="1600" dirty="0" err="1">
                <a:solidFill>
                  <a:schemeClr val="tx1"/>
                </a:solidFill>
                <a:latin typeface="Monotype Corsiva" panose="03010101010201010101" pitchFamily="66" charset="0"/>
              </a:rPr>
              <a:t>загальною</a:t>
            </a:r>
            <a:r>
              <a:rPr lang="ru-RU" sz="1600" dirty="0">
                <a:solidFill>
                  <a:schemeClr val="tx1"/>
                </a:solidFill>
                <a:latin typeface="Monotype Corsiva" panose="03010101010201010101" pitchFamily="66" charset="0"/>
              </a:rPr>
              <a:t> </a:t>
            </a:r>
            <a:r>
              <a:rPr lang="ru-RU" sz="1600" dirty="0" err="1">
                <a:solidFill>
                  <a:schemeClr val="tx1"/>
                </a:solidFill>
                <a:latin typeface="Monotype Corsiva" panose="03010101010201010101" pitchFamily="66" charset="0"/>
              </a:rPr>
              <a:t>матеріалізацією</a:t>
            </a:r>
            <a:r>
              <a:rPr lang="ru-RU" sz="1600" dirty="0">
                <a:solidFill>
                  <a:schemeClr val="tx1"/>
                </a:solidFill>
                <a:latin typeface="Monotype Corsiva" panose="03010101010201010101" pitchFamily="66" charset="0"/>
              </a:rPr>
              <a:t> </a:t>
            </a:r>
            <a:r>
              <a:rPr lang="ru-RU" sz="1600" dirty="0" err="1" smtClean="0">
                <a:solidFill>
                  <a:schemeClr val="tx1"/>
                </a:solidFill>
                <a:latin typeface="Monotype Corsiva" panose="03010101010201010101" pitchFamily="66" charset="0"/>
              </a:rPr>
              <a:t>багатства</a:t>
            </a:r>
            <a:r>
              <a:rPr lang="ru-RU" sz="1600" dirty="0" smtClean="0">
                <a:solidFill>
                  <a:schemeClr val="tx1"/>
                </a:solidFill>
                <a:latin typeface="Monotype Corsiva" panose="03010101010201010101" pitchFamily="66" charset="0"/>
              </a:rPr>
              <a:t>.</a:t>
            </a:r>
          </a:p>
          <a:p>
            <a:pPr algn="ctr">
              <a:defRPr/>
            </a:pPr>
            <a:endParaRPr lang="ru-RU" sz="1600" dirty="0">
              <a:solidFill>
                <a:schemeClr val="tx1"/>
              </a:solidFill>
              <a:latin typeface="Monotype Corsiva" panose="03010101010201010101" pitchFamily="66" charset="0"/>
            </a:endParaRPr>
          </a:p>
        </p:txBody>
      </p:sp>
      <p:cxnSp>
        <p:nvCxnSpPr>
          <p:cNvPr id="15" name="Прямая со стрелкой 14"/>
          <p:cNvCxnSpPr/>
          <p:nvPr/>
        </p:nvCxnSpPr>
        <p:spPr>
          <a:xfrm>
            <a:off x="5580112" y="1421297"/>
            <a:ext cx="828092" cy="2943807"/>
          </a:xfrm>
          <a:prstGeom prst="straightConnector1">
            <a:avLst/>
          </a:prstGeom>
          <a:ln>
            <a:solidFill>
              <a:srgbClr val="0099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789193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uk-UA" sz="6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Monotype Corsiva" panose="03010101010201010101" pitchFamily="66" charset="0"/>
              </a:rPr>
              <a:t>Види грошей</a:t>
            </a:r>
            <a:endParaRPr lang="uk-UA" sz="66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Monotype Corsiva" panose="03010101010201010101" pitchFamily="66" charset="0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88315087"/>
              </p:ext>
            </p:extLst>
          </p:nvPr>
        </p:nvGraphicFramePr>
        <p:xfrm>
          <a:off x="131956" y="1628800"/>
          <a:ext cx="8904540" cy="49971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42028975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04664"/>
            <a:ext cx="8229600" cy="1224136"/>
          </a:xfrm>
        </p:spPr>
        <p:txBody>
          <a:bodyPr>
            <a:norm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uk-UA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Monotype Corsiva" panose="03010101010201010101" pitchFamily="66" charset="0"/>
              </a:rPr>
              <a:t>Попит на гроші</a:t>
            </a:r>
            <a:endParaRPr lang="uk-UA" sz="5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Monotype Corsiva" panose="03010101010201010101" pitchFamily="66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9552" y="1600200"/>
            <a:ext cx="8064896" cy="4525963"/>
          </a:xfrm>
        </p:spPr>
        <p:txBody>
          <a:bodyPr/>
          <a:lstStyle/>
          <a:p>
            <a:pPr marL="0" indent="0" algn="ctr">
              <a:buNone/>
            </a:pPr>
            <a:r>
              <a:rPr lang="ru-RU" b="1" u="sng" dirty="0">
                <a:solidFill>
                  <a:srgbClr val="002060"/>
                </a:solidFill>
                <a:latin typeface="Monotype Corsiva" panose="03010101010201010101" pitchFamily="66" charset="0"/>
              </a:rPr>
              <a:t>П</a:t>
            </a:r>
            <a:r>
              <a:rPr lang="ru-RU" b="1" u="sng" dirty="0" smtClean="0">
                <a:solidFill>
                  <a:srgbClr val="002060"/>
                </a:solidFill>
                <a:latin typeface="Monotype Corsiva" panose="03010101010201010101" pitchFamily="66" charset="0"/>
              </a:rPr>
              <a:t>опит на </a:t>
            </a:r>
            <a:r>
              <a:rPr lang="ru-RU" b="1" u="sng" dirty="0" err="1" smtClean="0">
                <a:solidFill>
                  <a:srgbClr val="002060"/>
                </a:solidFill>
                <a:latin typeface="Monotype Corsiva" panose="03010101010201010101" pitchFamily="66" charset="0"/>
              </a:rPr>
              <a:t>гроші</a:t>
            </a:r>
            <a:r>
              <a:rPr lang="ru-RU" b="1" u="sng" dirty="0" smtClean="0">
                <a:solidFill>
                  <a:srgbClr val="002060"/>
                </a:solidFill>
                <a:latin typeface="Monotype Corsiva" panose="03010101010201010101" pitchFamily="66" charset="0"/>
              </a:rPr>
              <a:t> </a:t>
            </a:r>
            <a:r>
              <a:rPr lang="ru-RU" b="1" dirty="0" smtClean="0">
                <a:solidFill>
                  <a:srgbClr val="002060"/>
                </a:solidFill>
                <a:latin typeface="Monotype Corsiva" panose="03010101010201010101" pitchFamily="66" charset="0"/>
              </a:rPr>
              <a:t>- це потреба в </a:t>
            </a:r>
            <a:r>
              <a:rPr lang="ru-RU" b="1" dirty="0" err="1" smtClean="0">
                <a:solidFill>
                  <a:srgbClr val="002060"/>
                </a:solidFill>
                <a:latin typeface="Monotype Corsiva" panose="03010101010201010101" pitchFamily="66" charset="0"/>
              </a:rPr>
              <a:t>певній</a:t>
            </a:r>
            <a:r>
              <a:rPr lang="ru-RU" b="1" dirty="0" smtClean="0">
                <a:solidFill>
                  <a:srgbClr val="002060"/>
                </a:solidFill>
                <a:latin typeface="Monotype Corsiva" panose="03010101010201010101" pitchFamily="66" charset="0"/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  <a:latin typeface="Monotype Corsiva" panose="03010101010201010101" pitchFamily="66" charset="0"/>
              </a:rPr>
              <a:t>кількості</a:t>
            </a:r>
            <a:r>
              <a:rPr lang="ru-RU" b="1" dirty="0" smtClean="0">
                <a:solidFill>
                  <a:srgbClr val="002060"/>
                </a:solidFill>
                <a:latin typeface="Monotype Corsiva" panose="03010101010201010101" pitchFamily="66" charset="0"/>
              </a:rPr>
              <a:t> грошей для </a:t>
            </a:r>
            <a:r>
              <a:rPr lang="ru-RU" b="1" dirty="0" err="1" smtClean="0">
                <a:solidFill>
                  <a:srgbClr val="002060"/>
                </a:solidFill>
                <a:latin typeface="Monotype Corsiva" panose="03010101010201010101" pitchFamily="66" charset="0"/>
              </a:rPr>
              <a:t>здійснення</a:t>
            </a:r>
            <a:r>
              <a:rPr lang="ru-RU" b="1" dirty="0" smtClean="0">
                <a:solidFill>
                  <a:srgbClr val="002060"/>
                </a:solidFill>
                <a:latin typeface="Monotype Corsiva" panose="03010101010201010101" pitchFamily="66" charset="0"/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  <a:latin typeface="Monotype Corsiva" panose="03010101010201010101" pitchFamily="66" charset="0"/>
              </a:rPr>
              <a:t>економічної</a:t>
            </a:r>
            <a:r>
              <a:rPr lang="ru-RU" b="1" dirty="0" smtClean="0">
                <a:solidFill>
                  <a:srgbClr val="002060"/>
                </a:solidFill>
                <a:latin typeface="Monotype Corsiva" panose="03010101010201010101" pitchFamily="66" charset="0"/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  <a:latin typeface="Monotype Corsiva" panose="03010101010201010101" pitchFamily="66" charset="0"/>
              </a:rPr>
              <a:t>діяльності</a:t>
            </a:r>
            <a:r>
              <a:rPr lang="ru-RU" b="1" dirty="0" smtClean="0">
                <a:solidFill>
                  <a:srgbClr val="002060"/>
                </a:solidFill>
                <a:latin typeface="Monotype Corsiva" panose="03010101010201010101" pitchFamily="66" charset="0"/>
              </a:rPr>
              <a:t>. </a:t>
            </a:r>
            <a:endParaRPr lang="uk-UA" dirty="0">
              <a:solidFill>
                <a:srgbClr val="002060"/>
              </a:solidFill>
              <a:latin typeface="Monotype Corsiva" panose="03010101010201010101" pitchFamily="66" charset="0"/>
            </a:endParaRPr>
          </a:p>
        </p:txBody>
      </p:sp>
      <p:pic>
        <p:nvPicPr>
          <p:cNvPr id="3074" name="Picture 2" descr="C:\Users\Анна\Desktop\256044993c7feb4450aa5ecd686f6bd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1795" y="2780928"/>
            <a:ext cx="4693704" cy="3129136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315063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620688"/>
            <a:ext cx="8096692" cy="56886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396704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498178"/>
          </a:xfrm>
        </p:spPr>
        <p:txBody>
          <a:bodyPr>
            <a:norm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uk-UA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Monotype Corsiva" panose="03010101010201010101" pitchFamily="66" charset="0"/>
              </a:rPr>
              <a:t>Грошові агрегати</a:t>
            </a:r>
            <a:endParaRPr lang="uk-UA" sz="5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Monotype Corsiva" panose="03010101010201010101" pitchFamily="66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9552" y="1412776"/>
            <a:ext cx="8064896" cy="4713387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uk-UA" dirty="0" smtClean="0">
                <a:solidFill>
                  <a:srgbClr val="002060"/>
                </a:solidFill>
                <a:latin typeface="Monotype Corsiva" panose="03010101010201010101" pitchFamily="66" charset="0"/>
              </a:rPr>
              <a:t> </a:t>
            </a:r>
            <a:r>
              <a:rPr lang="uk-UA" b="1" u="sng" dirty="0" smtClean="0">
                <a:solidFill>
                  <a:srgbClr val="002060"/>
                </a:solidFill>
                <a:latin typeface="Monotype Corsiva" panose="03010101010201010101" pitchFamily="66" charset="0"/>
              </a:rPr>
              <a:t>Грошові агрегати </a:t>
            </a:r>
            <a:r>
              <a:rPr lang="uk-UA" dirty="0" smtClean="0">
                <a:solidFill>
                  <a:srgbClr val="002060"/>
                </a:solidFill>
                <a:latin typeface="Monotype Corsiva" panose="03010101010201010101" pitchFamily="66" charset="0"/>
              </a:rPr>
              <a:t>— види грошей та грошових засобів, які відрізняються один від одного можливістю швидкого перетворення в готівку, показники структури грошової маси.</a:t>
            </a:r>
          </a:p>
          <a:p>
            <a:pPr marL="0" indent="0" algn="ctr">
              <a:buNone/>
            </a:pPr>
            <a:endParaRPr lang="uk-UA" dirty="0" smtClean="0">
              <a:solidFill>
                <a:srgbClr val="002060"/>
              </a:solidFill>
              <a:latin typeface="Monotype Corsiva" panose="03010101010201010101" pitchFamily="66" charset="0"/>
            </a:endParaRPr>
          </a:p>
          <a:p>
            <a:pPr marL="0" indent="0" algn="ctr">
              <a:buNone/>
            </a:pPr>
            <a:r>
              <a:rPr lang="uk-UA" dirty="0" smtClean="0">
                <a:solidFill>
                  <a:srgbClr val="002060"/>
                </a:solidFill>
                <a:latin typeface="Monotype Corsiva" panose="03010101010201010101" pitchFamily="66" charset="0"/>
              </a:rPr>
              <a:t>Залежно від зниження ступеня ліквідності фінансові активи групують у різні грошові агрегати </a:t>
            </a:r>
          </a:p>
          <a:p>
            <a:pPr marL="0" indent="0" algn="ctr">
              <a:buNone/>
            </a:pPr>
            <a:r>
              <a:rPr lang="uk-UA" b="1" u="sng" dirty="0" smtClean="0">
                <a:solidFill>
                  <a:srgbClr val="002060"/>
                </a:solidFill>
                <a:latin typeface="Monotype Corsiva" panose="03010101010201010101" pitchFamily="66" charset="0"/>
              </a:rPr>
              <a:t>М0, М1, М2 та М3.</a:t>
            </a:r>
            <a:endParaRPr lang="uk-UA" b="1" u="sng" dirty="0">
              <a:solidFill>
                <a:srgbClr val="002060"/>
              </a:solidFill>
              <a:latin typeface="Monotype Corsiva" panose="03010101010201010101" pitchFamily="66" charset="0"/>
            </a:endParaRPr>
          </a:p>
        </p:txBody>
      </p:sp>
      <p:pic>
        <p:nvPicPr>
          <p:cNvPr id="4098" name="Picture 2" descr="C:\Users\Анна\Desktop\83218144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692696"/>
            <a:ext cx="864096" cy="6480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274306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36004" y="5661248"/>
            <a:ext cx="9144000" cy="908720"/>
          </a:xfrm>
          <a:solidFill>
            <a:srgbClr val="FFFF99">
              <a:alpha val="23922"/>
            </a:srgbClr>
          </a:solidFill>
        </p:spPr>
        <p:txBody>
          <a:bodyPr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2800" b="1" spc="50" dirty="0" err="1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Monotype Corsiva" panose="03010101010201010101" pitchFamily="66" charset="0"/>
              </a:rPr>
              <a:t>Обсяги</a:t>
            </a:r>
            <a:r>
              <a:rPr lang="ru-RU" sz="2800" b="1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Monotype Corsiva" panose="03010101010201010101" pitchFamily="66" charset="0"/>
              </a:rPr>
              <a:t> </a:t>
            </a:r>
            <a:r>
              <a:rPr lang="ru-RU" sz="2800" b="1" spc="50" dirty="0" err="1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Monotype Corsiva" panose="03010101010201010101" pitchFamily="66" charset="0"/>
              </a:rPr>
              <a:t>гривневих</a:t>
            </a:r>
            <a:r>
              <a:rPr lang="ru-RU" sz="2800" b="1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Monotype Corsiva" panose="03010101010201010101" pitchFamily="66" charset="0"/>
              </a:rPr>
              <a:t>  </a:t>
            </a:r>
            <a:r>
              <a:rPr lang="ru-RU" sz="2800" b="1" spc="50" dirty="0" err="1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Monotype Corsiva" panose="03010101010201010101" pitchFamily="66" charset="0"/>
              </a:rPr>
              <a:t>грошових</a:t>
            </a:r>
            <a:r>
              <a:rPr lang="ru-RU" sz="2800" b="1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Monotype Corsiva" panose="03010101010201010101" pitchFamily="66" charset="0"/>
              </a:rPr>
              <a:t>  </a:t>
            </a:r>
            <a:r>
              <a:rPr lang="ru-RU" sz="2800" b="1" spc="50" dirty="0" err="1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Monotype Corsiva" panose="03010101010201010101" pitchFamily="66" charset="0"/>
              </a:rPr>
              <a:t>агрегатів</a:t>
            </a:r>
            <a:r>
              <a:rPr lang="ru-RU" sz="2800" b="1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Monotype Corsiva" panose="03010101010201010101" pitchFamily="66" charset="0"/>
              </a:rPr>
              <a:t> за роками, млн грн.</a:t>
            </a:r>
            <a:endParaRPr lang="uk-UA" sz="2800" b="1" spc="50" dirty="0">
              <a:ln w="11430"/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Monotype Corsiva" panose="03010101010201010101" pitchFamily="66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556792"/>
            <a:ext cx="8173881" cy="4536504"/>
          </a:xfrm>
        </p:spPr>
      </p:pic>
      <p:sp>
        <p:nvSpPr>
          <p:cNvPr id="7" name="Загнутый угол 6"/>
          <p:cNvSpPr/>
          <p:nvPr/>
        </p:nvSpPr>
        <p:spPr>
          <a:xfrm>
            <a:off x="179512" y="188640"/>
            <a:ext cx="8856984" cy="1368152"/>
          </a:xfrm>
          <a:prstGeom prst="foldedCorner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uk-UA" sz="1600" b="1" dirty="0" smtClean="0">
              <a:solidFill>
                <a:srgbClr val="002060"/>
              </a:solidFill>
            </a:endParaRPr>
          </a:p>
          <a:p>
            <a:pPr algn="ctr"/>
            <a:r>
              <a:rPr lang="ru-RU" sz="1600" b="1" u="sng" dirty="0" err="1" smtClean="0">
                <a:solidFill>
                  <a:srgbClr val="002060"/>
                </a:solidFill>
              </a:rPr>
              <a:t>Відповідно</a:t>
            </a:r>
            <a:r>
              <a:rPr lang="ru-RU" sz="1600" b="1" u="sng" dirty="0" smtClean="0">
                <a:solidFill>
                  <a:srgbClr val="002060"/>
                </a:solidFill>
              </a:rPr>
              <a:t> до </a:t>
            </a:r>
            <a:r>
              <a:rPr lang="ru-RU" sz="1600" b="1" u="sng" dirty="0" err="1" smtClean="0">
                <a:solidFill>
                  <a:srgbClr val="002060"/>
                </a:solidFill>
              </a:rPr>
              <a:t>методологічних</a:t>
            </a:r>
            <a:r>
              <a:rPr lang="ru-RU" sz="1600" b="1" u="sng" dirty="0" smtClean="0">
                <a:solidFill>
                  <a:srgbClr val="002060"/>
                </a:solidFill>
              </a:rPr>
              <a:t> правил НБУ виділяють </a:t>
            </a:r>
            <a:r>
              <a:rPr lang="ru-RU" sz="1600" b="1" u="sng" dirty="0" err="1" smtClean="0">
                <a:solidFill>
                  <a:srgbClr val="002060"/>
                </a:solidFill>
              </a:rPr>
              <a:t>грошові</a:t>
            </a:r>
            <a:r>
              <a:rPr lang="ru-RU" sz="1600" b="1" u="sng" dirty="0" smtClean="0">
                <a:solidFill>
                  <a:srgbClr val="002060"/>
                </a:solidFill>
              </a:rPr>
              <a:t> </a:t>
            </a:r>
            <a:r>
              <a:rPr lang="ru-RU" sz="1600" b="1" u="sng" dirty="0" err="1" smtClean="0">
                <a:solidFill>
                  <a:srgbClr val="002060"/>
                </a:solidFill>
              </a:rPr>
              <a:t>агрегати</a:t>
            </a:r>
            <a:r>
              <a:rPr lang="ru-RU" sz="1600" b="1" u="sng" dirty="0" smtClean="0">
                <a:solidFill>
                  <a:srgbClr val="002060"/>
                </a:solidFill>
              </a:rPr>
              <a:t> </a:t>
            </a:r>
            <a:r>
              <a:rPr lang="ru-RU" sz="1600" b="1" u="sng" dirty="0" err="1" smtClean="0">
                <a:solidFill>
                  <a:srgbClr val="002060"/>
                </a:solidFill>
              </a:rPr>
              <a:t>різного</a:t>
            </a:r>
            <a:r>
              <a:rPr lang="ru-RU" sz="1600" b="1" u="sng" dirty="0" smtClean="0">
                <a:solidFill>
                  <a:srgbClr val="002060"/>
                </a:solidFill>
              </a:rPr>
              <a:t> складу:</a:t>
            </a:r>
          </a:p>
          <a:p>
            <a:r>
              <a:rPr lang="en-US" b="1" dirty="0" smtClean="0">
                <a:latin typeface="Monotype Corsiva" panose="03010101010201010101" pitchFamily="66" charset="0"/>
                <a:hlinkClick r:id="rId4" tooltip="Агрегат M0"/>
              </a:rPr>
              <a:t>M0</a:t>
            </a:r>
            <a:r>
              <a:rPr lang="en-US" dirty="0" smtClean="0">
                <a:latin typeface="Monotype Corsiva" panose="03010101010201010101" pitchFamily="66" charset="0"/>
              </a:rPr>
              <a:t> </a:t>
            </a:r>
            <a:r>
              <a:rPr lang="uk-UA" dirty="0">
                <a:latin typeface="Monotype Corsiva" panose="03010101010201010101" pitchFamily="66" charset="0"/>
              </a:rPr>
              <a:t> </a:t>
            </a:r>
            <a:r>
              <a:rPr lang="uk-UA" dirty="0" smtClean="0">
                <a:latin typeface="Monotype Corsiva" panose="03010101010201010101" pitchFamily="66" charset="0"/>
              </a:rPr>
              <a:t>-  </a:t>
            </a:r>
            <a:r>
              <a:rPr lang="ru-RU" dirty="0" err="1" smtClean="0">
                <a:latin typeface="Monotype Corsiva" panose="03010101010201010101" pitchFamily="66" charset="0"/>
              </a:rPr>
              <a:t>включає</a:t>
            </a:r>
            <a:r>
              <a:rPr lang="ru-RU" dirty="0" smtClean="0">
                <a:latin typeface="Monotype Corsiva" panose="03010101010201010101" pitchFamily="66" charset="0"/>
              </a:rPr>
              <a:t> </a:t>
            </a:r>
            <a:r>
              <a:rPr lang="ru-RU" dirty="0" err="1" smtClean="0">
                <a:latin typeface="Monotype Corsiva" panose="03010101010201010101" pitchFamily="66" charset="0"/>
              </a:rPr>
              <a:t>готівкові</a:t>
            </a:r>
            <a:r>
              <a:rPr lang="ru-RU" dirty="0" smtClean="0">
                <a:latin typeface="Monotype Corsiva" panose="03010101010201010101" pitchFamily="66" charset="0"/>
              </a:rPr>
              <a:t> </a:t>
            </a:r>
            <a:r>
              <a:rPr lang="ru-RU" dirty="0" err="1" smtClean="0">
                <a:latin typeface="Monotype Corsiva" panose="03010101010201010101" pitchFamily="66" charset="0"/>
              </a:rPr>
              <a:t>кошти</a:t>
            </a:r>
            <a:r>
              <a:rPr lang="ru-RU" dirty="0" smtClean="0">
                <a:latin typeface="Monotype Corsiva" panose="03010101010201010101" pitchFamily="66" charset="0"/>
              </a:rPr>
              <a:t> в </a:t>
            </a:r>
            <a:r>
              <a:rPr lang="ru-RU" dirty="0" err="1" smtClean="0">
                <a:latin typeface="Monotype Corsiva" panose="03010101010201010101" pitchFamily="66" charset="0"/>
              </a:rPr>
              <a:t>обігу</a:t>
            </a:r>
            <a:r>
              <a:rPr lang="ru-RU" dirty="0" smtClean="0">
                <a:latin typeface="Monotype Corsiva" panose="03010101010201010101" pitchFamily="66" charset="0"/>
              </a:rPr>
              <a:t> поза </a:t>
            </a:r>
            <a:r>
              <a:rPr lang="ru-RU" dirty="0" err="1" smtClean="0">
                <a:latin typeface="Monotype Corsiva" panose="03010101010201010101" pitchFamily="66" charset="0"/>
              </a:rPr>
              <a:t>депозитними</a:t>
            </a:r>
            <a:r>
              <a:rPr lang="ru-RU" dirty="0" smtClean="0">
                <a:latin typeface="Monotype Corsiva" panose="03010101010201010101" pitchFamily="66" charset="0"/>
              </a:rPr>
              <a:t> </a:t>
            </a:r>
            <a:r>
              <a:rPr lang="ru-RU" dirty="0" err="1" smtClean="0">
                <a:latin typeface="Monotype Corsiva" panose="03010101010201010101" pitchFamily="66" charset="0"/>
              </a:rPr>
              <a:t>корпораціями</a:t>
            </a:r>
            <a:r>
              <a:rPr lang="ru-RU" dirty="0" smtClean="0">
                <a:latin typeface="Monotype Corsiva" panose="03010101010201010101" pitchFamily="66" charset="0"/>
              </a:rPr>
              <a:t>.</a:t>
            </a:r>
          </a:p>
          <a:p>
            <a:r>
              <a:rPr lang="ru-RU" b="1" dirty="0" smtClean="0">
                <a:latin typeface="Monotype Corsiva" panose="03010101010201010101" pitchFamily="66" charset="0"/>
                <a:hlinkClick r:id="rId5" tooltip="Агрегат M1"/>
              </a:rPr>
              <a:t>М1</a:t>
            </a:r>
            <a:r>
              <a:rPr lang="ru-RU" dirty="0" smtClean="0">
                <a:latin typeface="Monotype Corsiva" panose="03010101010201010101" pitchFamily="66" charset="0"/>
              </a:rPr>
              <a:t> = М0 + </a:t>
            </a:r>
            <a:r>
              <a:rPr lang="ru-RU" dirty="0" err="1" smtClean="0">
                <a:latin typeface="Monotype Corsiva" panose="03010101010201010101" pitchFamily="66" charset="0"/>
              </a:rPr>
              <a:t>переказні</a:t>
            </a:r>
            <a:r>
              <a:rPr lang="ru-RU" dirty="0" smtClean="0">
                <a:latin typeface="Monotype Corsiva" panose="03010101010201010101" pitchFamily="66" charset="0"/>
              </a:rPr>
              <a:t> </a:t>
            </a:r>
            <a:r>
              <a:rPr lang="ru-RU" dirty="0" err="1" smtClean="0">
                <a:latin typeface="Monotype Corsiva" panose="03010101010201010101" pitchFamily="66" charset="0"/>
              </a:rPr>
              <a:t>депозити</a:t>
            </a:r>
            <a:r>
              <a:rPr lang="ru-RU" dirty="0" smtClean="0">
                <a:latin typeface="Monotype Corsiva" panose="03010101010201010101" pitchFamily="66" charset="0"/>
              </a:rPr>
              <a:t> в </a:t>
            </a:r>
            <a:r>
              <a:rPr lang="ru-RU" dirty="0" err="1" smtClean="0">
                <a:latin typeface="Monotype Corsiva" panose="03010101010201010101" pitchFamily="66" charset="0"/>
              </a:rPr>
              <a:t>національній</a:t>
            </a:r>
            <a:r>
              <a:rPr lang="ru-RU" dirty="0" smtClean="0">
                <a:latin typeface="Monotype Corsiva" panose="03010101010201010101" pitchFamily="66" charset="0"/>
              </a:rPr>
              <a:t> </a:t>
            </a:r>
            <a:r>
              <a:rPr lang="ru-RU" dirty="0" err="1" smtClean="0">
                <a:latin typeface="Monotype Corsiva" panose="03010101010201010101" pitchFamily="66" charset="0"/>
              </a:rPr>
              <a:t>валюті</a:t>
            </a:r>
            <a:r>
              <a:rPr lang="ru-RU" dirty="0" smtClean="0">
                <a:latin typeface="Monotype Corsiva" panose="03010101010201010101" pitchFamily="66" charset="0"/>
              </a:rPr>
              <a:t>.</a:t>
            </a:r>
          </a:p>
          <a:p>
            <a:r>
              <a:rPr lang="ru-RU" b="1" dirty="0" smtClean="0">
                <a:latin typeface="Monotype Corsiva" panose="03010101010201010101" pitchFamily="66" charset="0"/>
                <a:hlinkClick r:id="rId6" tooltip="Агрегат M2"/>
              </a:rPr>
              <a:t>М2</a:t>
            </a:r>
            <a:r>
              <a:rPr lang="ru-RU" dirty="0" smtClean="0">
                <a:latin typeface="Monotype Corsiva" panose="03010101010201010101" pitchFamily="66" charset="0"/>
              </a:rPr>
              <a:t> = М1 + </a:t>
            </a:r>
            <a:r>
              <a:rPr lang="ru-RU" dirty="0" err="1" smtClean="0">
                <a:latin typeface="Monotype Corsiva" panose="03010101010201010101" pitchFamily="66" charset="0"/>
              </a:rPr>
              <a:t>переказні</a:t>
            </a:r>
            <a:r>
              <a:rPr lang="ru-RU" dirty="0" smtClean="0">
                <a:latin typeface="Monotype Corsiva" panose="03010101010201010101" pitchFamily="66" charset="0"/>
              </a:rPr>
              <a:t> </a:t>
            </a:r>
            <a:r>
              <a:rPr lang="ru-RU" dirty="0" err="1" smtClean="0">
                <a:latin typeface="Monotype Corsiva" panose="03010101010201010101" pitchFamily="66" charset="0"/>
              </a:rPr>
              <a:t>депозити</a:t>
            </a:r>
            <a:r>
              <a:rPr lang="ru-RU" dirty="0" smtClean="0">
                <a:latin typeface="Monotype Corsiva" panose="03010101010201010101" pitchFamily="66" charset="0"/>
              </a:rPr>
              <a:t> в </a:t>
            </a:r>
            <a:r>
              <a:rPr lang="ru-RU" dirty="0" err="1" smtClean="0">
                <a:latin typeface="Monotype Corsiva" panose="03010101010201010101" pitchFamily="66" charset="0"/>
              </a:rPr>
              <a:t>іноземній</a:t>
            </a:r>
            <a:r>
              <a:rPr lang="ru-RU" dirty="0" smtClean="0">
                <a:latin typeface="Monotype Corsiva" panose="03010101010201010101" pitchFamily="66" charset="0"/>
              </a:rPr>
              <a:t> </a:t>
            </a:r>
            <a:r>
              <a:rPr lang="ru-RU" dirty="0" err="1" smtClean="0">
                <a:latin typeface="Monotype Corsiva" panose="03010101010201010101" pitchFamily="66" charset="0"/>
              </a:rPr>
              <a:t>валюті</a:t>
            </a:r>
            <a:r>
              <a:rPr lang="ru-RU" dirty="0" smtClean="0">
                <a:latin typeface="Monotype Corsiva" panose="03010101010201010101" pitchFamily="66" charset="0"/>
              </a:rPr>
              <a:t> й </a:t>
            </a:r>
            <a:r>
              <a:rPr lang="ru-RU" dirty="0" err="1" smtClean="0">
                <a:latin typeface="Monotype Corsiva" panose="03010101010201010101" pitchFamily="66" charset="0"/>
              </a:rPr>
              <a:t>інші</a:t>
            </a:r>
            <a:r>
              <a:rPr lang="ru-RU" dirty="0" smtClean="0">
                <a:latin typeface="Monotype Corsiva" panose="03010101010201010101" pitchFamily="66" charset="0"/>
              </a:rPr>
              <a:t> </a:t>
            </a:r>
            <a:r>
              <a:rPr lang="ru-RU" dirty="0" err="1" smtClean="0">
                <a:latin typeface="Monotype Corsiva" panose="03010101010201010101" pitchFamily="66" charset="0"/>
              </a:rPr>
              <a:t>депозити</a:t>
            </a:r>
            <a:r>
              <a:rPr lang="ru-RU" dirty="0" smtClean="0">
                <a:latin typeface="Monotype Corsiva" panose="03010101010201010101" pitchFamily="66" charset="0"/>
              </a:rPr>
              <a:t>.</a:t>
            </a:r>
          </a:p>
          <a:p>
            <a:r>
              <a:rPr lang="ru-RU" b="1" dirty="0" smtClean="0">
                <a:latin typeface="Monotype Corsiva" panose="03010101010201010101" pitchFamily="66" charset="0"/>
                <a:hlinkClick r:id="rId7" tooltip="Агрегат M3"/>
              </a:rPr>
              <a:t>М3</a:t>
            </a:r>
            <a:r>
              <a:rPr lang="ru-RU" dirty="0" smtClean="0">
                <a:latin typeface="Monotype Corsiva" panose="03010101010201010101" pitchFamily="66" charset="0"/>
              </a:rPr>
              <a:t> (</a:t>
            </a:r>
            <a:r>
              <a:rPr lang="ru-RU" dirty="0" err="1" smtClean="0">
                <a:latin typeface="Monotype Corsiva" panose="03010101010201010101" pitchFamily="66" charset="0"/>
              </a:rPr>
              <a:t>грошова</a:t>
            </a:r>
            <a:r>
              <a:rPr lang="ru-RU" dirty="0" smtClean="0">
                <a:latin typeface="Monotype Corsiva" panose="03010101010201010101" pitchFamily="66" charset="0"/>
              </a:rPr>
              <a:t> </a:t>
            </a:r>
            <a:r>
              <a:rPr lang="ru-RU" dirty="0" err="1" smtClean="0">
                <a:latin typeface="Monotype Corsiva" panose="03010101010201010101" pitchFamily="66" charset="0"/>
              </a:rPr>
              <a:t>маса</a:t>
            </a:r>
            <a:r>
              <a:rPr lang="ru-RU" dirty="0" smtClean="0">
                <a:latin typeface="Monotype Corsiva" panose="03010101010201010101" pitchFamily="66" charset="0"/>
              </a:rPr>
              <a:t>) = М2 + </a:t>
            </a:r>
            <a:r>
              <a:rPr lang="ru-RU" dirty="0" err="1" smtClean="0">
                <a:latin typeface="Monotype Corsiva" panose="03010101010201010101" pitchFamily="66" charset="0"/>
              </a:rPr>
              <a:t>цінні</a:t>
            </a:r>
            <a:r>
              <a:rPr lang="ru-RU" dirty="0" smtClean="0">
                <a:latin typeface="Monotype Corsiva" panose="03010101010201010101" pitchFamily="66" charset="0"/>
              </a:rPr>
              <a:t> </a:t>
            </a:r>
            <a:r>
              <a:rPr lang="ru-RU" dirty="0" err="1" smtClean="0">
                <a:latin typeface="Monotype Corsiva" panose="03010101010201010101" pitchFamily="66" charset="0"/>
              </a:rPr>
              <a:t>папери</a:t>
            </a:r>
            <a:r>
              <a:rPr lang="ru-RU" dirty="0" smtClean="0">
                <a:latin typeface="Monotype Corsiva" panose="03010101010201010101" pitchFamily="66" charset="0"/>
              </a:rPr>
              <a:t>, </a:t>
            </a:r>
            <a:r>
              <a:rPr lang="ru-RU" dirty="0" err="1" smtClean="0">
                <a:latin typeface="Monotype Corsiva" panose="03010101010201010101" pitchFamily="66" charset="0"/>
              </a:rPr>
              <a:t>крім</a:t>
            </a:r>
            <a:r>
              <a:rPr lang="ru-RU" dirty="0" smtClean="0">
                <a:latin typeface="Monotype Corsiva" panose="03010101010201010101" pitchFamily="66" charset="0"/>
              </a:rPr>
              <a:t> </a:t>
            </a:r>
            <a:r>
              <a:rPr lang="ru-RU" dirty="0" err="1" smtClean="0">
                <a:latin typeface="Monotype Corsiva" panose="03010101010201010101" pitchFamily="66" charset="0"/>
              </a:rPr>
              <a:t>акцій</a:t>
            </a:r>
            <a:r>
              <a:rPr lang="ru-RU" dirty="0" smtClean="0">
                <a:latin typeface="Monotype Corsiva" panose="03010101010201010101" pitchFamily="66" charset="0"/>
              </a:rPr>
              <a:t>.</a:t>
            </a:r>
            <a:endParaRPr lang="ru-RU" dirty="0">
              <a:latin typeface="Monotype Corsiva" panose="03010101010201010101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603805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523</TotalTime>
  <Words>321</Words>
  <Application>Microsoft Office PowerPoint</Application>
  <PresentationFormat>Экран (4:3)</PresentationFormat>
  <Paragraphs>68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«Роль грошей у суспільстві»</vt:lpstr>
      <vt:lpstr>В цій презентації ми розглянемо </vt:lpstr>
      <vt:lpstr>Що таке гроші?</vt:lpstr>
      <vt:lpstr>Функції грошей</vt:lpstr>
      <vt:lpstr>Види грошей</vt:lpstr>
      <vt:lpstr>Попит на гроші</vt:lpstr>
      <vt:lpstr>Презентация PowerPoint</vt:lpstr>
      <vt:lpstr>Грошові агрегати</vt:lpstr>
      <vt:lpstr>Обсяги гривневих  грошових  агрегатів за роками, млн грн.</vt:lpstr>
      <vt:lpstr>Презентация PowerPoint</vt:lpstr>
      <vt:lpstr>Використані сайти 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Анна</dc:creator>
  <cp:lastModifiedBy>BEST</cp:lastModifiedBy>
  <cp:revision>29</cp:revision>
  <dcterms:created xsi:type="dcterms:W3CDTF">2013-11-10T09:19:44Z</dcterms:created>
  <dcterms:modified xsi:type="dcterms:W3CDTF">2014-06-08T17:03:04Z</dcterms:modified>
</cp:coreProperties>
</file>