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57" r:id="rId3"/>
    <p:sldId id="270" r:id="rId4"/>
    <p:sldId id="271" r:id="rId5"/>
    <p:sldId id="281" r:id="rId6"/>
    <p:sldId id="272" r:id="rId7"/>
    <p:sldId id="282" r:id="rId8"/>
    <p:sldId id="273" r:id="rId9"/>
    <p:sldId id="283" r:id="rId10"/>
    <p:sldId id="274" r:id="rId11"/>
    <p:sldId id="284" r:id="rId12"/>
    <p:sldId id="275" r:id="rId13"/>
    <p:sldId id="285" r:id="rId14"/>
    <p:sldId id="276" r:id="rId15"/>
    <p:sldId id="286" r:id="rId16"/>
    <p:sldId id="277" r:id="rId17"/>
    <p:sldId id="287" r:id="rId18"/>
    <p:sldId id="278" r:id="rId19"/>
    <p:sldId id="288" r:id="rId20"/>
    <p:sldId id="279" r:id="rId21"/>
    <p:sldId id="289" r:id="rId22"/>
    <p:sldId id="280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024A6-D9BE-4AB1-ACE3-CDAC5826924D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521E4-AC72-44D5-B689-8D1DF7062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521E4-AC72-44D5-B689-8D1DF70627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F41660-9920-4563-BA4D-DCAE0238766E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86FD2A-FD5F-4531-A61B-8CA3D5A4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9mary_mary\Desktop\Без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0648" y="188640"/>
            <a:ext cx="5073352" cy="864096"/>
          </a:xfrm>
        </p:spPr>
        <p:txBody>
          <a:bodyPr/>
          <a:lstStyle/>
          <a:p>
            <a:r>
              <a:rPr lang="en-US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Прогулка</a:t>
            </a:r>
            <a:r>
              <a:rPr lang="en-US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</a:t>
            </a:r>
            <a:r>
              <a:rPr lang="en-US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Версалю</a:t>
            </a:r>
            <a:endParaRPr lang="en-US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4.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Фонтан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Латоны</a:t>
            </a:r>
            <a:endParaRPr lang="en-US" dirty="0"/>
          </a:p>
        </p:txBody>
      </p:sp>
      <p:pic>
        <p:nvPicPr>
          <p:cNvPr id="5122" name="Picture 2" descr="C:\Users\9mary_mary\Desktop\upload-33-pic4_zoom-1000x1000-45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567738" cy="461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" action="ppaction://hlinkshowjump?jump=nextslide" highlightClick="1"/>
          </p:cNvPr>
          <p:cNvSpPr/>
          <p:nvPr/>
        </p:nvSpPr>
        <p:spPr>
          <a:xfrm>
            <a:off x="8604448" y="6318448"/>
            <a:ext cx="539552" cy="5395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Маршрут прогулки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9mary_mary\Desktop\D-Muz-Versailles-0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131840" y="50851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059832" y="59492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3059832" y="45811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3563888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4139952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3848" y="364502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5436096" y="21328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6588224" y="27089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7452320" y="2852936"/>
            <a:ext cx="504056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5.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Версальский парк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11280" cy="499715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latin typeface="Comic Sans MS" pitchFamily="66" charset="0"/>
              </a:rPr>
              <a:t>Создателем Версальского парка был Андре </a:t>
            </a:r>
            <a:r>
              <a:rPr lang="ru-RU" sz="3200" dirty="0" err="1" smtClean="0">
                <a:latin typeface="Comic Sans MS" pitchFamily="66" charset="0"/>
              </a:rPr>
              <a:t>Ленотр</a:t>
            </a:r>
            <a:r>
              <a:rPr lang="ru-RU" sz="3200" dirty="0" smtClean="0">
                <a:latin typeface="Comic Sans MS" pitchFamily="66" charset="0"/>
              </a:rPr>
              <a:t>. Версальский парк  принадлежит к числу регулярных, то есть распланированных по геометрическому плану.  Листва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деревьев и кустарников подстрижена так,  что образует геометрические фигуры. Среди зелени блестит зеркальная гладь бассейнов. </a:t>
            </a:r>
          </a:p>
          <a:p>
            <a:endParaRPr lang="en-US" dirty="0"/>
          </a:p>
        </p:txBody>
      </p:sp>
      <p:pic>
        <p:nvPicPr>
          <p:cNvPr id="5" name="Рисунок 4" descr="Orangerie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916832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" action="ppaction://hlinkshowjump?jump=nextslide" highlightClick="1"/>
          </p:cNvPr>
          <p:cNvSpPr/>
          <p:nvPr/>
        </p:nvSpPr>
        <p:spPr>
          <a:xfrm>
            <a:off x="8604448" y="6318448"/>
            <a:ext cx="539552" cy="5395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Маршрут прогулки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9mary_mary\Desktop\D-Muz-Versailles-0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131840" y="50851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059832" y="59492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3059832" y="45811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3563888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4139952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3848" y="364502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5436096" y="21328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6588224" y="27089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7452320" y="2852936"/>
            <a:ext cx="504056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6.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Бассейн Аполлона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239272" cy="470912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latin typeface="Comic Sans MS" pitchFamily="66" charset="0"/>
              </a:rPr>
              <a:t>Жан-Батист </a:t>
            </a:r>
            <a:r>
              <a:rPr lang="ru-RU" sz="3200" dirty="0" err="1" smtClean="0">
                <a:latin typeface="Comic Sans MS" pitchFamily="66" charset="0"/>
              </a:rPr>
              <a:t>Тюби</a:t>
            </a:r>
            <a:r>
              <a:rPr lang="ru-RU" sz="3200" dirty="0" smtClean="0">
                <a:latin typeface="Comic Sans MS" pitchFamily="66" charset="0"/>
              </a:rPr>
              <a:t> изобразил колесницу античного бога, запряженную четверкой коней, которые стремительно выходят из воды, а тритоны трубят в свои раковины, оповещая о приближении бога. </a:t>
            </a:r>
          </a:p>
          <a:p>
            <a:endParaRPr lang="en-US" dirty="0"/>
          </a:p>
        </p:txBody>
      </p:sp>
      <p:pic>
        <p:nvPicPr>
          <p:cNvPr id="5" name="Рисунок 4" descr="Bassin_d__Apollon__rduit__7__2a40d0ac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060848"/>
            <a:ext cx="486626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" action="ppaction://hlinkshowjump?jump=nextslide" highlightClick="1"/>
          </p:cNvPr>
          <p:cNvSpPr/>
          <p:nvPr/>
        </p:nvSpPr>
        <p:spPr>
          <a:xfrm>
            <a:off x="8604448" y="6318448"/>
            <a:ext cx="539552" cy="5395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Маршрут прогулки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9mary_mary\Desktop\D-Muz-Versailles-0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131840" y="50851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059832" y="59492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3059832" y="45811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3563888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4139952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3848" y="364502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5436096" y="21328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6588224" y="27089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7452320" y="2852936"/>
            <a:ext cx="504056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7.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Большой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канал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27304" cy="492514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Большой Канал – самое оригинальное творение </a:t>
            </a:r>
            <a:r>
              <a:rPr lang="ru-RU" dirty="0" err="1" smtClean="0">
                <a:latin typeface="Comic Sans MS" pitchFamily="66" charset="0"/>
              </a:rPr>
              <a:t>Ленотра</a:t>
            </a:r>
            <a:r>
              <a:rPr lang="ru-RU" dirty="0" smtClean="0">
                <a:latin typeface="Comic Sans MS" pitchFamily="66" charset="0"/>
              </a:rPr>
              <a:t>, превратившего ось восток-запад в длинную, залитую светом водную поверхность. Строился канал в течении 11 лет (1668-1679). Длина его составляет 1670 метров. Здесь проводились бесчисленные морские спектакли со множеством морских и речных суден. Летом по каналу ходил королевский флот, а зимой он становился ледовым катком. В 1674 году Венеция прислала в подарок королю две гондолы и четырех гондольеров, которых поселили в небольших домиках у изголовья канала, которые с тех пор называли Маленькой Венецией.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Рисунок 3" descr="9658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6490" y="1916833"/>
            <a:ext cx="479808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" action="ppaction://hlinkshowjump?jump=nextslide" highlightClick="1"/>
          </p:cNvPr>
          <p:cNvSpPr/>
          <p:nvPr/>
        </p:nvSpPr>
        <p:spPr>
          <a:xfrm>
            <a:off x="8604448" y="6318448"/>
            <a:ext cx="539552" cy="5395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Маршрут прогулки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9mary_mary\Desktop\D-Muz-Versailles-0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131840" y="50851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059832" y="59492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3059832" y="45811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3563888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4139952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3848" y="364502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5436096" y="21328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6588224" y="27089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7452320" y="2852936"/>
            <a:ext cx="504056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" action="ppaction://hlinkshowjump?jump=nextslide" highlightClick="1"/>
          </p:cNvPr>
          <p:cNvSpPr/>
          <p:nvPr/>
        </p:nvSpPr>
        <p:spPr>
          <a:xfrm>
            <a:off x="8604448" y="6318448"/>
            <a:ext cx="539552" cy="5395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8.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Большой Трианон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239272" cy="4709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Большой Трианон — прекрасный дворец из розового мрамора был построен Людовиком XIV для его возлюбленной Мадам де </a:t>
            </a:r>
            <a:r>
              <a:rPr lang="ru-RU" dirty="0" err="1" smtClean="0">
                <a:latin typeface="Comic Sans MS" pitchFamily="66" charset="0"/>
              </a:rPr>
              <a:t>Ментенон</a:t>
            </a:r>
            <a:r>
              <a:rPr lang="ru-RU" dirty="0" smtClean="0">
                <a:latin typeface="Comic Sans MS" pitchFamily="66" charset="0"/>
              </a:rPr>
              <a:t>. Здесь монарх любил проводить свое свободное время. Позже дворец был домом для Наполеона и его второй жены</a:t>
            </a:r>
          </a:p>
          <a:p>
            <a:endParaRPr lang="en-US" dirty="0"/>
          </a:p>
        </p:txBody>
      </p:sp>
      <p:pic>
        <p:nvPicPr>
          <p:cNvPr id="4" name="Рисунок 3" descr="versal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060848"/>
            <a:ext cx="5256584" cy="338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Маршрут прогулки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9mary_mary\Desktop\D-Muz-Versailles-0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131840" y="50851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059832" y="59492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3059832" y="45811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3563888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4139952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3848" y="364502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5436096" y="21328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6588224" y="27089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7452320" y="2852936"/>
            <a:ext cx="504056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Что такое Версаль?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Вначале на месте  Версаля ( это чуть больше 20 км от Парижа) находился маленький охотничий замок короля Людовика </a:t>
            </a:r>
            <a:r>
              <a:rPr lang="en-US" dirty="0" smtClean="0"/>
              <a:t>XIII</a:t>
            </a:r>
            <a:r>
              <a:rPr lang="ru-RU" dirty="0" smtClean="0"/>
              <a:t>. В этом замке прошло детство «Короля-солнца» - Людовика </a:t>
            </a:r>
            <a:r>
              <a:rPr lang="en-US" dirty="0" smtClean="0"/>
              <a:t>XIV</a:t>
            </a:r>
            <a:r>
              <a:rPr lang="ru-RU" dirty="0" smtClean="0"/>
              <a:t>. Он полюбил это место и, взойдя на престол, приказал украсить замок. Однако Версаль оставался таким же маленьким, и поэтому, по приказу короля, начали возводить новую королевскую резиденцию. 6 мая 1682 года в Версаль торжественно въехал король и с этого дня начинается история знаменитой на весь мир королевской резиденции.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9.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Малый Трианон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83288" cy="4493096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latin typeface="Comic Sans MS" pitchFamily="66" charset="0"/>
              </a:rPr>
              <a:t>Малый Трианон — это небольшой дворец, спроектированный по приказу Людовика </a:t>
            </a:r>
            <a:r>
              <a:rPr lang="en-US" sz="3200" dirty="0" smtClean="0">
                <a:latin typeface="Comic Sans MS" pitchFamily="66" charset="0"/>
              </a:rPr>
              <a:t>XV</a:t>
            </a:r>
            <a:r>
              <a:rPr lang="ru-RU" sz="3200" dirty="0" smtClean="0">
                <a:latin typeface="Comic Sans MS" pitchFamily="66" charset="0"/>
              </a:rPr>
              <a:t> для своей фаворитки маркизы де Помпадур и построенный в 1762—1768 гг. Он представляет собой двухэтажный куб с пятью окнами на каждой стороне. Людовик </a:t>
            </a:r>
            <a:r>
              <a:rPr lang="en-US" sz="3200" dirty="0" smtClean="0">
                <a:latin typeface="Comic Sans MS" pitchFamily="66" charset="0"/>
              </a:rPr>
              <a:t>XVI </a:t>
            </a:r>
            <a:r>
              <a:rPr lang="ru-RU" sz="3200" dirty="0" smtClean="0">
                <a:latin typeface="Comic Sans MS" pitchFamily="66" charset="0"/>
              </a:rPr>
              <a:t> подарил его своей жене </a:t>
            </a:r>
            <a:r>
              <a:rPr lang="ru-RU" sz="3200" dirty="0" err="1" smtClean="0">
                <a:latin typeface="Comic Sans MS" pitchFamily="66" charset="0"/>
              </a:rPr>
              <a:t>Марии-Антуанетте</a:t>
            </a:r>
            <a:r>
              <a:rPr lang="ru-RU" sz="3200" dirty="0" smtClean="0">
                <a:latin typeface="Comic Sans MS" pitchFamily="66" charset="0"/>
              </a:rPr>
              <a:t>.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Рисунок 3" descr="Petit_Trian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916832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" action="ppaction://hlinkshowjump?jump=nextslide" highlightClick="1"/>
          </p:cNvPr>
          <p:cNvSpPr/>
          <p:nvPr/>
        </p:nvSpPr>
        <p:spPr>
          <a:xfrm>
            <a:off x="8604448" y="6318448"/>
            <a:ext cx="539552" cy="5395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Маршрут прогулки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9mary_mary\Desktop\D-Muz-Versailles-0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131840" y="50851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059832" y="59492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3059832" y="45811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3563888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4139952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3848" y="364502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5436096" y="21328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6588224" y="27089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7452320" y="2852936"/>
            <a:ext cx="504056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10.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Ферма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Марии-Антуанетты</a:t>
            </a:r>
            <a:endParaRPr lang="en-US" dirty="0"/>
          </a:p>
        </p:txBody>
      </p:sp>
      <p:pic>
        <p:nvPicPr>
          <p:cNvPr id="4" name="Содержимое 3" descr="t1@fe33fe31-36ee-490c-a3e3-6b5d80846e1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060848"/>
            <a:ext cx="49724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2648" y="1600200"/>
            <a:ext cx="3527304" cy="4925144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ru-RU" sz="4500" dirty="0" smtClean="0">
                <a:latin typeface="Comic Sans MS" pitchFamily="66" charset="0"/>
              </a:rPr>
              <a:t>Королеве </a:t>
            </a:r>
            <a:r>
              <a:rPr lang="ru-RU" sz="4500" dirty="0" err="1" smtClean="0">
                <a:latin typeface="Comic Sans MS" pitchFamily="66" charset="0"/>
              </a:rPr>
              <a:t>Марии-Антуанетте</a:t>
            </a:r>
            <a:r>
              <a:rPr lang="ru-RU" sz="4500" dirty="0" smtClean="0">
                <a:latin typeface="Comic Sans MS" pitchFamily="66" charset="0"/>
              </a:rPr>
              <a:t> очень нравились радости сельской жизни, она захотела иметь собственную деревушку. Здесь, рядом с Малым Трианоном построили двенадцать типичных деревенских домиков и поселили туда крестьян. Неподалеку на берегу пруда поставили мельницу и Башню. В этой деревне у королевы был собственный дом, и она с придворными часто навещала свои угодья, доила коров, пила молоко, ходила за гусями. </a:t>
            </a:r>
            <a:br>
              <a:rPr lang="ru-RU" sz="4500" dirty="0" smtClean="0">
                <a:latin typeface="Comic Sans MS" pitchFamily="66" charset="0"/>
              </a:rPr>
            </a:br>
            <a:endParaRPr lang="ru-RU" sz="4500" dirty="0" smtClean="0">
              <a:latin typeface="Comic Sans MS" pitchFamily="66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mary_mary\Desktop\Без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39143"/>
            <a:ext cx="9144000" cy="39188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8153400" cy="4035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err="1" smtClean="0">
                <a:latin typeface="Comic Sans MS" pitchFamily="66" charset="0"/>
              </a:rPr>
              <a:t>Спасибо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 err="1" smtClean="0">
                <a:latin typeface="Comic Sans MS" pitchFamily="66" charset="0"/>
              </a:rPr>
              <a:t>за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 err="1" smtClean="0">
                <a:latin typeface="Comic Sans MS" pitchFamily="66" charset="0"/>
              </a:rPr>
              <a:t>внимание</a:t>
            </a:r>
            <a:r>
              <a:rPr lang="en-US" sz="4400" dirty="0" smtClean="0">
                <a:latin typeface="Comic Sans MS" pitchFamily="66" charset="0"/>
              </a:rPr>
              <a:t>!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Маршрут прогулки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9mary_mary\Desktop\D-Muz-Versailles-0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131840" y="50851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059832" y="59492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3059832" y="45811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3563888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4139952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3848" y="364502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5436096" y="21328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6588224" y="27089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7452320" y="2852936"/>
            <a:ext cx="504056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1.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Зеркальная галерея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167264" cy="492514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Comic Sans MS" pitchFamily="66" charset="0"/>
              </a:rPr>
              <a:t>Самый большой зал в Версальском дворце. Его длина составляет  73 метра, ширина - 10,5 метра, высота - 12,3 метра. Зеркальную галерею использовали для балов и празднеств. С одной стороны зала тянутся 17 больших окон, а с другой - симметричные  им зеркала, из-за которых зал и получил своё название. </a:t>
            </a:r>
          </a:p>
          <a:p>
            <a:endParaRPr lang="en-US" dirty="0"/>
          </a:p>
        </p:txBody>
      </p:sp>
      <p:pic>
        <p:nvPicPr>
          <p:cNvPr id="3074" name="Picture 2" descr="C:\Users\9mary_mary\Desktop\2009_08_08_versailles_galerie_des_glaces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32856"/>
            <a:ext cx="5237821" cy="34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" action="ppaction://hlinkshowjump?jump=nextslide" highlightClick="1"/>
          </p:cNvPr>
          <p:cNvSpPr/>
          <p:nvPr/>
        </p:nvSpPr>
        <p:spPr>
          <a:xfrm>
            <a:off x="8604448" y="6318448"/>
            <a:ext cx="539552" cy="5395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Маршрут прогулки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9mary_mary\Desktop\D-Muz-Versailles-0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131840" y="50851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059832" y="59492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3059832" y="45811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3563888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4139952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3848" y="364502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5436096" y="21328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6588224" y="27089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7452320" y="2852936"/>
            <a:ext cx="504056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Салон Геркулеса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63808" cy="16127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Это главный придворный бальный зал. Салон Геркулеса богато украшен мрамором и золоченой бронзой, соперничая в пышности убранства с Зеркальным залом. Огромная картина на потолке-плафоне, выполненная Франсуа </a:t>
            </a:r>
            <a:r>
              <a:rPr lang="ru-RU" dirty="0" err="1" smtClean="0">
                <a:latin typeface="Comic Sans MS" pitchFamily="66" charset="0"/>
              </a:rPr>
              <a:t>Лемонье</a:t>
            </a:r>
            <a:r>
              <a:rPr lang="ru-RU" dirty="0" smtClean="0">
                <a:latin typeface="Comic Sans MS" pitchFamily="66" charset="0"/>
              </a:rPr>
              <a:t>. изображает  подвиги Геркулеса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4098" name="Picture 2" descr="C:\Users\9mary_mary\Desktop\ec172e275de477c17af5695053aced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8567713" cy="324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" action="ppaction://hlinkshowjump?jump=nextslide" highlightClick="1"/>
          </p:cNvPr>
          <p:cNvSpPr/>
          <p:nvPr/>
        </p:nvSpPr>
        <p:spPr>
          <a:xfrm>
            <a:off x="8604448" y="6318448"/>
            <a:ext cx="539552" cy="5395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Маршрут прогулки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9mary_mary\Desktop\D-Muz-Versailles-0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131840" y="50851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059832" y="59492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3059832" y="45811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3563888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4139952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3848" y="364502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5436096" y="21328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6588224" y="27089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7452320" y="2852936"/>
            <a:ext cx="504056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3.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Мраморный двор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7919792" cy="1972815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latin typeface="Comic Sans MS" pitchFamily="66" charset="0"/>
              </a:rPr>
              <a:t>Окна королевских покоев выходили на Мраморный двор, поэтому часто под балконом комнаты Людовика</a:t>
            </a:r>
            <a:r>
              <a:rPr lang="en-US" sz="3200" dirty="0" smtClean="0">
                <a:latin typeface="Comic Sans MS" pitchFamily="66" charset="0"/>
              </a:rPr>
              <a:t> XIV </a:t>
            </a:r>
            <a:r>
              <a:rPr lang="ru-RU" sz="3200" dirty="0" smtClean="0">
                <a:latin typeface="Comic Sans MS" pitchFamily="66" charset="0"/>
              </a:rPr>
              <a:t>разыгрывались театральные представления. На этой «сцене» труппа Мольера впервые играла «Мизантропа».</a:t>
            </a:r>
          </a:p>
          <a:p>
            <a:endParaRPr lang="en-US" dirty="0"/>
          </a:p>
        </p:txBody>
      </p:sp>
      <p:pic>
        <p:nvPicPr>
          <p:cNvPr id="4" name="Picture 2" descr="C:\Users\User\Desktop\Версаль\Версальский дворец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3573016"/>
            <a:ext cx="7200800" cy="305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" action="ppaction://hlinkshowjump?jump=nextslide" highlightClick="1"/>
          </p:cNvPr>
          <p:cNvSpPr/>
          <p:nvPr/>
        </p:nvSpPr>
        <p:spPr>
          <a:xfrm>
            <a:off x="8604448" y="6318448"/>
            <a:ext cx="539552" cy="5395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Маршрут прогулки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9mary_mary\Desktop\D-Muz-Versailles-0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131840" y="50851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059832" y="59492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3059832" y="45811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3563888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4139952" y="587727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3848" y="3645024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5436096" y="21328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6588224" y="27089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7452320" y="2852936"/>
            <a:ext cx="504056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251</TotalTime>
  <Words>647</Words>
  <Application>Microsoft Office PowerPoint</Application>
  <PresentationFormat>Экран (4:3)</PresentationFormat>
  <Paragraphs>134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Прогулка по Версалю</vt:lpstr>
      <vt:lpstr>Что такое Версаль?</vt:lpstr>
      <vt:lpstr>Маршрут прогулки</vt:lpstr>
      <vt:lpstr>  1. Зеркальная галерея </vt:lpstr>
      <vt:lpstr>Маршрут прогулки</vt:lpstr>
      <vt:lpstr>2. Салон Геркулеса</vt:lpstr>
      <vt:lpstr>Маршрут прогулки</vt:lpstr>
      <vt:lpstr>3. Мраморный двор</vt:lpstr>
      <vt:lpstr>Маршрут прогулки</vt:lpstr>
      <vt:lpstr>4. Фонтан Латоны</vt:lpstr>
      <vt:lpstr>Маршрут прогулки</vt:lpstr>
      <vt:lpstr>5. Версальский парк</vt:lpstr>
      <vt:lpstr>Маршрут прогулки</vt:lpstr>
      <vt:lpstr>6. Бассейн Аполлона</vt:lpstr>
      <vt:lpstr>Маршрут прогулки</vt:lpstr>
      <vt:lpstr>7. Большой канал</vt:lpstr>
      <vt:lpstr>Маршрут прогулки</vt:lpstr>
      <vt:lpstr>8. Большой Трианон</vt:lpstr>
      <vt:lpstr>Маршрут прогулки</vt:lpstr>
      <vt:lpstr>9. Малый Трианон</vt:lpstr>
      <vt:lpstr>Маршрут прогулки</vt:lpstr>
      <vt:lpstr>10. Ферма Марии-Антуанетты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9mary_mary</dc:creator>
  <cp:lastModifiedBy>9mary_mary</cp:lastModifiedBy>
  <cp:revision>30</cp:revision>
  <dcterms:created xsi:type="dcterms:W3CDTF">2013-10-03T02:11:56Z</dcterms:created>
  <dcterms:modified xsi:type="dcterms:W3CDTF">2013-10-06T17:22:24Z</dcterms:modified>
</cp:coreProperties>
</file>