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7" autoAdjust="0"/>
    <p:restoredTop sz="94660" autoAdjust="0"/>
  </p:normalViewPr>
  <p:slideViewPr>
    <p:cSldViewPr>
      <p:cViewPr varScale="1">
        <p:scale>
          <a:sx n="76" d="100"/>
          <a:sy n="76" d="100"/>
        </p:scale>
        <p:origin x="-96" y="-7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3072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755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025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557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91735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317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4799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5634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730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896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527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ru-RU" smtClean="0"/>
              <a:pPr/>
              <a:t>06.05.2014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13333A4-2EF1-4B79-B68C-AB20E66B48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КИНО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Конец ХХ столетия – начало ХХ</a:t>
            </a:r>
            <a:r>
              <a:rPr lang="uk-UA" dirty="0" smtClean="0"/>
              <a:t>І</a:t>
            </a:r>
            <a:r>
              <a:rPr lang="ru-RU" dirty="0" smtClean="0"/>
              <a:t> столетия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Кино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Начало…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1830 год </a:t>
            </a:r>
            <a:r>
              <a:rPr lang="ru-RU" dirty="0" smtClean="0"/>
              <a:t>Майкл Фарадей и его друг Макс </a:t>
            </a:r>
            <a:r>
              <a:rPr lang="ru-RU" dirty="0" smtClean="0"/>
              <a:t>Роджер создали </a:t>
            </a:r>
            <a:r>
              <a:rPr lang="ru-RU" dirty="0" err="1" smtClean="0"/>
              <a:t>Фенакистископ</a:t>
            </a:r>
            <a:endParaRPr lang="ru-RU" dirty="0" smtClean="0"/>
          </a:p>
          <a:p>
            <a:r>
              <a:rPr lang="ru-RU" dirty="0" smtClean="0"/>
              <a:t>1877 году. </a:t>
            </a:r>
            <a:r>
              <a:rPr lang="ru-RU" dirty="0" smtClean="0"/>
              <a:t>Луи </a:t>
            </a:r>
            <a:r>
              <a:rPr lang="ru-RU" dirty="0" err="1" smtClean="0"/>
              <a:t>Дагер</a:t>
            </a:r>
            <a:r>
              <a:rPr lang="ru-RU" dirty="0" smtClean="0"/>
              <a:t> </a:t>
            </a:r>
            <a:r>
              <a:rPr lang="ru-RU" dirty="0" smtClean="0"/>
              <a:t>и </a:t>
            </a:r>
            <a:r>
              <a:rPr lang="ru-RU" dirty="0" err="1" smtClean="0"/>
              <a:t>Жозе</a:t>
            </a:r>
            <a:r>
              <a:rPr lang="ru-RU" dirty="0" smtClean="0"/>
              <a:t> </a:t>
            </a:r>
            <a:r>
              <a:rPr lang="ru-RU" dirty="0" err="1" smtClean="0"/>
              <a:t>Ньепс</a:t>
            </a:r>
            <a:r>
              <a:rPr lang="ru-RU" dirty="0" smtClean="0"/>
              <a:t> первая попытка разложить движение на фазы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28 </a:t>
            </a:r>
            <a:r>
              <a:rPr lang="ru-RU" dirty="0" smtClean="0"/>
              <a:t>декабря 1895 года, первый сеанс кинематографа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1876 </a:t>
            </a:r>
            <a:r>
              <a:rPr lang="ru-RU" dirty="0" smtClean="0"/>
              <a:t>год </a:t>
            </a:r>
            <a:r>
              <a:rPr lang="ru-RU" dirty="0" err="1" smtClean="0"/>
              <a:t>Этьен</a:t>
            </a:r>
            <a:r>
              <a:rPr lang="ru-RU" dirty="0" smtClean="0"/>
              <a:t> </a:t>
            </a:r>
            <a:r>
              <a:rPr lang="ru-RU" dirty="0" err="1" smtClean="0"/>
              <a:t>Маре</a:t>
            </a:r>
            <a:r>
              <a:rPr lang="ru-RU" dirty="0" smtClean="0"/>
              <a:t> изобрёл </a:t>
            </a:r>
            <a:r>
              <a:rPr lang="ru-RU" dirty="0" smtClean="0"/>
              <a:t>фоторужьё</a:t>
            </a:r>
          </a:p>
          <a:p>
            <a:r>
              <a:rPr lang="ru-RU" dirty="0" smtClean="0"/>
              <a:t>1877 </a:t>
            </a:r>
            <a:r>
              <a:rPr lang="ru-RU" dirty="0" smtClean="0"/>
              <a:t>год ученый </a:t>
            </a:r>
            <a:r>
              <a:rPr lang="ru-RU" dirty="0" err="1" smtClean="0"/>
              <a:t>Болдырев</a:t>
            </a:r>
            <a:r>
              <a:rPr lang="ru-RU" dirty="0" smtClean="0"/>
              <a:t> изобрёл целлулоидную </a:t>
            </a:r>
            <a:r>
              <a:rPr lang="ru-RU" dirty="0" smtClean="0"/>
              <a:t>плёнку</a:t>
            </a:r>
          </a:p>
          <a:p>
            <a:r>
              <a:rPr lang="ru-RU" dirty="0" smtClean="0"/>
              <a:t>Томас Эдисон, Братья Люмьер и Иосиф </a:t>
            </a:r>
            <a:r>
              <a:rPr lang="ru-RU" dirty="0" smtClean="0"/>
              <a:t>Тимченко создали </a:t>
            </a:r>
            <a:r>
              <a:rPr lang="ru-RU" dirty="0" err="1" smtClean="0"/>
              <a:t>проэктор</a:t>
            </a:r>
            <a:r>
              <a:rPr lang="ru-RU" dirty="0" smtClean="0"/>
              <a:t> для показа фильмов и установили </a:t>
            </a:r>
            <a:r>
              <a:rPr lang="ru-RU" dirty="0" smtClean="0"/>
              <a:t>новые </a:t>
            </a:r>
            <a:r>
              <a:rPr lang="ru-RU" dirty="0" smtClean="0"/>
              <a:t>стандарты: </a:t>
            </a:r>
            <a:r>
              <a:rPr lang="ru-RU" dirty="0" smtClean="0"/>
              <a:t>ширина пленки — 35 мм, скорость показа — 23-24 (условных) кадра в секунду. Соотношение сторон кадра 1:1,32.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40-ые года</a:t>
            </a:r>
            <a:r>
              <a:rPr lang="ru-RU" dirty="0" smtClean="0"/>
              <a:t> ХХ столетия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 время Второй Мировой фантастические фильмы никого не интересовали — за окном творились вещи и покруче. Кино стало инструментом пропаганды, поэтому </a:t>
            </a:r>
            <a:r>
              <a:rPr lang="ru-RU" dirty="0" err="1" smtClean="0"/>
              <a:t>сколь-либо</a:t>
            </a:r>
            <a:r>
              <a:rPr lang="ru-RU" dirty="0" smtClean="0"/>
              <a:t> значимых в культурном плане картин попросту не снималось. Можно вспомнить разве что короткометражные мультики про Супермена, который не только воевал с гигантскими роботами, но иногда еще и шпионил за империалистической Японией в пользу США.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3676650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8288" y="3476625"/>
            <a:ext cx="261937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50-ые года ХХ </a:t>
            </a:r>
            <a:r>
              <a:rPr lang="ru-RU" dirty="0" smtClean="0"/>
              <a:t>столетия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«Рим - открытый город» (1945</a:t>
            </a:r>
            <a:r>
              <a:rPr lang="ru-RU" dirty="0" smtClean="0"/>
              <a:t>) – первый шедевр неореализма</a:t>
            </a:r>
          </a:p>
          <a:p>
            <a:r>
              <a:rPr lang="ru-RU" dirty="0" smtClean="0"/>
              <a:t>Роберто </a:t>
            </a:r>
            <a:r>
              <a:rPr lang="ru-RU" dirty="0" err="1" smtClean="0"/>
              <a:t>Росселини</a:t>
            </a:r>
            <a:r>
              <a:rPr lang="ru-RU" dirty="0" smtClean="0"/>
              <a:t> (1906-1977) и </a:t>
            </a:r>
            <a:r>
              <a:rPr lang="ru-RU" dirty="0" err="1" smtClean="0"/>
              <a:t>Лукино</a:t>
            </a:r>
            <a:r>
              <a:rPr lang="ru-RU" dirty="0" smtClean="0"/>
              <a:t> </a:t>
            </a:r>
            <a:r>
              <a:rPr lang="ru-RU" dirty="0" err="1" smtClean="0"/>
              <a:t>Висконти</a:t>
            </a:r>
            <a:r>
              <a:rPr lang="ru-RU" dirty="0" smtClean="0"/>
              <a:t> (1906-1976), Микеланджело Антониони </a:t>
            </a:r>
            <a:r>
              <a:rPr lang="ru-RU" dirty="0" err="1" smtClean="0"/>
              <a:t>Федерико</a:t>
            </a:r>
            <a:r>
              <a:rPr lang="ru-RU" dirty="0" smtClean="0"/>
              <a:t> </a:t>
            </a:r>
            <a:r>
              <a:rPr lang="ru-RU" dirty="0" smtClean="0"/>
              <a:t>Феллини</a:t>
            </a:r>
          </a:p>
          <a:p>
            <a:r>
              <a:rPr lang="ru-RU" dirty="0" smtClean="0"/>
              <a:t>«Дорога», «Маменькины сынки», «Ночи </a:t>
            </a:r>
            <a:r>
              <a:rPr lang="ru-RU" dirty="0" err="1" smtClean="0"/>
              <a:t>кабирии</a:t>
            </a:r>
            <a:r>
              <a:rPr lang="ru-RU" dirty="0" smtClean="0"/>
              <a:t>», «Сладкая жизнь»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3645024"/>
            <a:ext cx="4029925" cy="276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7118" y="3068960"/>
            <a:ext cx="2684882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5840" y="3524715"/>
            <a:ext cx="4397474" cy="333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60-ые </a:t>
            </a:r>
            <a:r>
              <a:rPr lang="ru-RU" dirty="0" smtClean="0"/>
              <a:t>года ХХ столетия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«2001: Космическая одиссея» Стэнли </a:t>
            </a:r>
            <a:r>
              <a:rPr lang="ru-RU" dirty="0" smtClean="0"/>
              <a:t>Кубрик</a:t>
            </a:r>
          </a:p>
          <a:p>
            <a:r>
              <a:rPr lang="ru-RU" dirty="0" err="1" smtClean="0"/>
              <a:t>Акира</a:t>
            </a:r>
            <a:r>
              <a:rPr lang="ru-RU" dirty="0" smtClean="0"/>
              <a:t> </a:t>
            </a:r>
            <a:r>
              <a:rPr lang="ru-RU" dirty="0" err="1" smtClean="0"/>
              <a:t>Курасава</a:t>
            </a:r>
            <a:r>
              <a:rPr lang="ru-RU" dirty="0" smtClean="0"/>
              <a:t> «</a:t>
            </a:r>
            <a:r>
              <a:rPr lang="ru-RU" dirty="0" err="1" smtClean="0"/>
              <a:t>Рассемон</a:t>
            </a:r>
            <a:r>
              <a:rPr lang="ru-RU" dirty="0" smtClean="0"/>
              <a:t>», 1950, «Семь самураев», 1954, «</a:t>
            </a:r>
            <a:r>
              <a:rPr lang="ru-RU" dirty="0" err="1" smtClean="0"/>
              <a:t>Дерсу</a:t>
            </a:r>
            <a:r>
              <a:rPr lang="ru-RU" dirty="0" smtClean="0"/>
              <a:t> </a:t>
            </a:r>
            <a:r>
              <a:rPr lang="ru-RU" dirty="0" err="1" smtClean="0"/>
              <a:t>Арзала</a:t>
            </a:r>
            <a:r>
              <a:rPr lang="ru-RU" dirty="0" smtClean="0"/>
              <a:t>», 1976, совместно с СССР «Тень воина», </a:t>
            </a:r>
            <a:r>
              <a:rPr lang="ru-RU" dirty="0" smtClean="0"/>
              <a:t>1980, Япония.</a:t>
            </a:r>
          </a:p>
          <a:p>
            <a:r>
              <a:rPr lang="ru-RU" dirty="0" smtClean="0"/>
              <a:t>Луис </a:t>
            </a:r>
            <a:r>
              <a:rPr lang="ru-RU" dirty="0" err="1" smtClean="0"/>
              <a:t>Бюниэль</a:t>
            </a:r>
            <a:r>
              <a:rPr lang="ru-RU" dirty="0" smtClean="0"/>
              <a:t> </a:t>
            </a:r>
            <a:r>
              <a:rPr lang="ru-RU" dirty="0" smtClean="0"/>
              <a:t>(1900-1983)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3495675"/>
            <a:ext cx="475297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960" y="3068960"/>
            <a:ext cx="59721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70-ые </a:t>
            </a:r>
            <a:r>
              <a:rPr lang="ru-RU" dirty="0" smtClean="0"/>
              <a:t>года ХХ столетия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«Тихий бег» (</a:t>
            </a:r>
            <a:r>
              <a:rPr lang="ru-RU" dirty="0" err="1" smtClean="0"/>
              <a:t>космо-экологическая</a:t>
            </a:r>
            <a:r>
              <a:rPr lang="ru-RU" dirty="0" smtClean="0"/>
              <a:t> антиутопия), «Планета обезьян» (эволюционная антиутопия с многочисленными продолжениями), «Западный мир» (нелегкие взаимоотношения человека с роботами), а также мрачноватый «THX 1138» Джорджа </a:t>
            </a:r>
            <a:r>
              <a:rPr lang="ru-RU" dirty="0" err="1" smtClean="0"/>
              <a:t>Лукаса</a:t>
            </a:r>
            <a:r>
              <a:rPr lang="ru-RU" dirty="0" smtClean="0"/>
              <a:t>. Легкая магия и мистика как бы перекочевала из «Космической одиссеи» в тягучий «</a:t>
            </a:r>
            <a:r>
              <a:rPr lang="ru-RU" dirty="0" err="1" smtClean="0"/>
              <a:t>Солярис</a:t>
            </a:r>
            <a:r>
              <a:rPr lang="ru-RU" dirty="0" smtClean="0"/>
              <a:t>» Тарковского и </a:t>
            </a:r>
            <a:r>
              <a:rPr lang="ru-RU" dirty="0" err="1" smtClean="0"/>
              <a:t>футуристичную</a:t>
            </a:r>
            <a:r>
              <a:rPr lang="ru-RU" dirty="0" smtClean="0"/>
              <a:t> сказку «Звездных войн».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44272" y="3492827"/>
            <a:ext cx="2369840" cy="336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488" y="3645862"/>
            <a:ext cx="5050532" cy="321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80-ые </a:t>
            </a:r>
            <a:r>
              <a:rPr lang="ru-RU" dirty="0" smtClean="0"/>
              <a:t>года ХХ столетия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«Звездные войны</a:t>
            </a:r>
            <a:r>
              <a:rPr lang="ru-RU" dirty="0" smtClean="0"/>
              <a:t>» </a:t>
            </a:r>
          </a:p>
          <a:p>
            <a:r>
              <a:rPr lang="ru-RU" dirty="0" smtClean="0"/>
              <a:t>«Чужой» </a:t>
            </a:r>
            <a:r>
              <a:rPr lang="ru-RU" dirty="0" err="1" smtClean="0"/>
              <a:t>Ридли</a:t>
            </a:r>
            <a:r>
              <a:rPr lang="ru-RU" dirty="0" smtClean="0"/>
              <a:t> </a:t>
            </a:r>
            <a:r>
              <a:rPr lang="ru-RU" dirty="0" smtClean="0"/>
              <a:t>Скотта, </a:t>
            </a:r>
            <a:r>
              <a:rPr lang="ru-RU" dirty="0" smtClean="0"/>
              <a:t>«Бегущий по лезвию» (1982), «</a:t>
            </a:r>
            <a:r>
              <a:rPr lang="ru-RU" dirty="0" smtClean="0"/>
              <a:t>Терминатор» </a:t>
            </a:r>
            <a:r>
              <a:rPr lang="ru-RU" dirty="0" smtClean="0"/>
              <a:t>(1984) Джеймса </a:t>
            </a:r>
            <a:r>
              <a:rPr lang="ru-RU" dirty="0" err="1" smtClean="0"/>
              <a:t>Кэмерона</a:t>
            </a:r>
            <a:r>
              <a:rPr lang="ru-RU" dirty="0" smtClean="0"/>
              <a:t> и «</a:t>
            </a:r>
            <a:r>
              <a:rPr lang="ru-RU" dirty="0" err="1" smtClean="0"/>
              <a:t>Робокоп</a:t>
            </a:r>
            <a:r>
              <a:rPr lang="ru-RU" dirty="0" smtClean="0"/>
              <a:t>» </a:t>
            </a:r>
            <a:r>
              <a:rPr lang="ru-RU" dirty="0" smtClean="0"/>
              <a:t>Пола </a:t>
            </a:r>
            <a:r>
              <a:rPr lang="ru-RU" dirty="0" err="1" smtClean="0"/>
              <a:t>Верховена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4192" y="0"/>
            <a:ext cx="3600400" cy="217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4337097" cy="234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672" y="4149080"/>
            <a:ext cx="5018981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0005" y="2924944"/>
            <a:ext cx="4651995" cy="298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90-ые </a:t>
            </a:r>
            <a:r>
              <a:rPr lang="ru-RU" dirty="0" smtClean="0"/>
              <a:t>года ХХ столетия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smtClean="0"/>
              <a:t>К</a:t>
            </a:r>
            <a:r>
              <a:rPr lang="ru-RU" dirty="0" smtClean="0"/>
              <a:t>омпьютерная» кинофантастика </a:t>
            </a:r>
            <a:r>
              <a:rPr lang="ru-RU" dirty="0" smtClean="0"/>
              <a:t>— это «</a:t>
            </a:r>
            <a:r>
              <a:rPr lang="ru-RU" dirty="0" err="1" smtClean="0"/>
              <a:t>Газонокосильщик</a:t>
            </a:r>
            <a:r>
              <a:rPr lang="ru-RU" dirty="0" smtClean="0"/>
              <a:t>» (1992), «Джонни Мнемоник» (1995), </a:t>
            </a:r>
            <a:r>
              <a:rPr lang="ru-RU" dirty="0" smtClean="0"/>
              <a:t>и апофеоз </a:t>
            </a:r>
            <a:r>
              <a:rPr lang="ru-RU" dirty="0" smtClean="0"/>
              <a:t>жанра — «Матрица» (1999</a:t>
            </a:r>
            <a:r>
              <a:rPr lang="ru-RU" dirty="0" smtClean="0"/>
              <a:t>).</a:t>
            </a:r>
          </a:p>
          <a:p>
            <a:r>
              <a:rPr lang="ru-RU" dirty="0" smtClean="0"/>
              <a:t>«День независимости» (1996), «Армагеддон» (1998), «Столкновение с бездной» (1999), «Конец света» с Арнольдом Шварценеггером (1999). «Парк Юрского периода» (</a:t>
            </a:r>
            <a:r>
              <a:rPr lang="ru-RU" dirty="0" smtClean="0"/>
              <a:t>1993)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5455929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992" y="3501008"/>
            <a:ext cx="5250160" cy="31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ХХ</a:t>
            </a:r>
            <a:r>
              <a:rPr lang="uk-UA" dirty="0" smtClean="0"/>
              <a:t>І</a:t>
            </a:r>
            <a:r>
              <a:rPr lang="ru-RU" dirty="0" smtClean="0"/>
              <a:t> столетие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88640"/>
            <a:ext cx="5524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488" y="1628800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4" y="2969568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3888432" cy="291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S103031010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9827B5-A90F-45DE-9A48-E01BF3AFCC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TS103031010</Template>
  <TotalTime>0</TotalTime>
  <Words>441</Words>
  <Application>Microsoft Office PowerPoint</Application>
  <PresentationFormat>Произвольный</PresentationFormat>
  <Paragraphs>29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TS103031010</vt:lpstr>
      <vt:lpstr>КИНО</vt:lpstr>
      <vt:lpstr>Начало…</vt:lpstr>
      <vt:lpstr>40-ые года ХХ столетия </vt:lpstr>
      <vt:lpstr>50-ые года ХХ столетия  </vt:lpstr>
      <vt:lpstr>60-ые года ХХ столетия </vt:lpstr>
      <vt:lpstr>70-ые года ХХ столетия </vt:lpstr>
      <vt:lpstr>80-ые года ХХ столетия </vt:lpstr>
      <vt:lpstr>90-ые года ХХ столетия </vt:lpstr>
      <vt:lpstr>ХХІ столетие</vt:lpstr>
      <vt:lpstr>Кино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2014-05-06T19:15:44Z</dcterms:created>
  <dcterms:modified xsi:type="dcterms:W3CDTF">2014-05-06T20:26:02Z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TC030310109991</vt:lpwstr>
  </property>
</Properties>
</file>