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2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9AF89AAF-83E5-4DF6-9492-CB6F6516B3FA}" type="datetimeFigureOut">
              <a:rPr lang="uk-UA"/>
              <a:pPr>
                <a:defRPr/>
              </a:pPr>
              <a:t>21.11.2013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uk-UA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uk-UA" noProof="0" smtClean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93996DFD-D557-407E-9D21-B0DE55D21FC8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uk-UA" smtClean="0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EEFB39-74B8-4B20-B72B-073BAF3D58AF}" type="slidenum">
              <a:rPr lang="uk-UA"/>
              <a:pPr/>
              <a:t>2</a:t>
            </a:fld>
            <a:endParaRPr 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3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Полилиния 4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3DAA97-D4F3-4DD2-8FF0-A668D14D90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81EAD7-1F63-45AF-ABB5-D3E640328E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98C4B4-5E2D-4469-A5D3-8777AF576B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8C5567-4DA1-4CBB-8DDF-9D00DA6D76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3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Полилиния 4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20AA1-EFA8-416F-879F-FBE3AA51C6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242DA5-38C4-4C0D-8BF8-A341BF09DB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7843FC-A416-4026-AB45-28D6BF16C4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20A6F7-8A0F-470C-B380-47BBAE02B2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943478-1DB9-4991-B330-1D109848D7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307EB6-EC7A-4D4B-8524-38C08C1F13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376F8-2799-4C81-8329-8C2E404984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5538309C-2652-4533-A463-7E087A6404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9" r:id="rId1"/>
    <p:sldLayoutId id="2147483693" r:id="rId2"/>
    <p:sldLayoutId id="2147483700" r:id="rId3"/>
    <p:sldLayoutId id="2147483694" r:id="rId4"/>
    <p:sldLayoutId id="2147483701" r:id="rId5"/>
    <p:sldLayoutId id="2147483695" r:id="rId6"/>
    <p:sldLayoutId id="2147483696" r:id="rId7"/>
    <p:sldLayoutId id="2147483702" r:id="rId8"/>
    <p:sldLayoutId id="2147483703" r:id="rId9"/>
    <p:sldLayoutId id="2147483697" r:id="rId10"/>
    <p:sldLayoutId id="214748369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err="1" smtClean="0"/>
              <a:t>Іван</a:t>
            </a:r>
            <a:r>
              <a:rPr lang="ru-RU" smtClean="0"/>
              <a:t> </a:t>
            </a:r>
            <a:r>
              <a:rPr lang="ru-RU" err="1" smtClean="0"/>
              <a:t>Олексійович</a:t>
            </a:r>
            <a:r>
              <a:rPr lang="ru-RU" smtClean="0"/>
              <a:t> </a:t>
            </a:r>
            <a:r>
              <a:rPr lang="ru-RU" err="1" smtClean="0"/>
              <a:t>Бунін</a:t>
            </a:r>
            <a:endParaRPr lang="ru-RU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33388" y="1544638"/>
            <a:ext cx="6480175" cy="1752600"/>
          </a:xfrm>
        </p:spPr>
        <p:txBody>
          <a:bodyPr/>
          <a:lstStyle/>
          <a:p>
            <a:pPr eaLnBrk="1" hangingPunct="1"/>
            <a:endParaRPr lang="uk-UA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143375" y="642938"/>
            <a:ext cx="4500563" cy="5483225"/>
          </a:xfrm>
        </p:spPr>
        <p:txBody>
          <a:bodyPr/>
          <a:lstStyle/>
          <a:p>
            <a:pPr eaLnBrk="1" hangingPunct="1"/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Помер письменник  7 листопада 1953р. , похований на російському кладовищі Сен-Женев'єв-де-Буа, під Парижем.</a:t>
            </a:r>
          </a:p>
        </p:txBody>
      </p:sp>
      <p:pic>
        <p:nvPicPr>
          <p:cNvPr id="3" name="Picture 4" descr="007840711906477539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549275"/>
            <a:ext cx="3743325" cy="561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356100" y="404813"/>
            <a:ext cx="4330700" cy="5721350"/>
          </a:xfrm>
        </p:spPr>
        <p:txBody>
          <a:bodyPr/>
          <a:lstStyle/>
          <a:p>
            <a:pPr eaLnBrk="1" hangingPunct="1"/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Іван Олексійович Бунін народився 22 жовтня 1870р. під Воронежем, у </a:t>
            </a:r>
            <a:r>
              <a:rPr lang="uk-UA" sz="3200" smtClean="0">
                <a:latin typeface="Times New Roman" pitchFamily="18" charset="0"/>
                <a:cs typeface="Times New Roman" pitchFamily="18" charset="0"/>
              </a:rPr>
              <a:t>збіднілій</a:t>
            </a:r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 дворянській сім'ї. Батько його, Олексій Миколайович, брав участь у Кримській війні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5650" y="549275"/>
            <a:ext cx="3671888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500563" y="476250"/>
            <a:ext cx="4186237" cy="5649913"/>
          </a:xfrm>
        </p:spPr>
        <p:txBody>
          <a:bodyPr/>
          <a:lstStyle/>
          <a:p>
            <a:pPr eaLnBrk="1" hangingPunct="1"/>
            <a:r>
              <a:rPr lang="ru-RU" sz="3600" smtClean="0">
                <a:latin typeface="Times New Roman" pitchFamily="18" charset="0"/>
                <a:cs typeface="Times New Roman" pitchFamily="18" charset="0"/>
              </a:rPr>
              <a:t>Дитинство Бунін провів у одному з невеликих родових маєтків - хутір Бутирка Єлецького повіту Орловської губернії</a:t>
            </a:r>
          </a:p>
        </p:txBody>
      </p:sp>
      <p:pic>
        <p:nvPicPr>
          <p:cNvPr id="6148" name="Picture 4" descr="bunin9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765175"/>
            <a:ext cx="3684587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284663" y="404813"/>
            <a:ext cx="4402137" cy="5721350"/>
          </a:xfrm>
        </p:spPr>
        <p:txBody>
          <a:bodyPr/>
          <a:lstStyle/>
          <a:p>
            <a:pPr eaLnBrk="1" hangingPunct="1"/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У10 років Ваню віддали у Єлецькому гімназію. Майже 5 років підліток поневірявся по чужих домівках, знімаючи кімнати. Навчання йшло без будь-якого інтересу, особливо мучила його математика, і батьки забрали його додому.</a:t>
            </a:r>
          </a:p>
        </p:txBody>
      </p:sp>
      <p:pic>
        <p:nvPicPr>
          <p:cNvPr id="7172" name="Picture 4" descr="m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692150"/>
            <a:ext cx="40322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4427538" y="333375"/>
            <a:ext cx="4259262" cy="57927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Домашня освіта тривало під керівництвом старшого брата Юлія. Дворянин за походженням, Іван Бунін не отримав навіть гімназійної освіти.</a:t>
            </a:r>
          </a:p>
        </p:txBody>
      </p:sp>
      <p:pic>
        <p:nvPicPr>
          <p:cNvPr id="8196" name="Picture 4" descr="bunin_you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404813"/>
            <a:ext cx="4032250" cy="5761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3851275" y="404813"/>
            <a:ext cx="4835525" cy="5721350"/>
          </a:xfrm>
        </p:spPr>
        <p:txBody>
          <a:bodyPr/>
          <a:lstStyle/>
          <a:p>
            <a:pPr eaLnBrk="1" hangingPunct="1"/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У 1898 в Одесі Бунін раптово, всього лише після кількох днів знайомства, одружується на Ганні Миколаївні Цакні. Стосунки не склалися, шлюб розпався, хоча незабаром і народиться єдиний син Микола, але хлопчик помре в 1905р. Більше дітей у Буніна не буде.</a:t>
            </a:r>
          </a:p>
        </p:txBody>
      </p:sp>
      <p:pic>
        <p:nvPicPr>
          <p:cNvPr id="9220" name="Picture 4" descr="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0" y="620713"/>
            <a:ext cx="3455988" cy="525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3924300" y="404813"/>
            <a:ext cx="4762500" cy="5721350"/>
          </a:xfrm>
        </p:spPr>
        <p:txBody>
          <a:bodyPr/>
          <a:lstStyle/>
          <a:p>
            <a:pPr eaLnBrk="1" hangingPunct="1"/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У 1900р. Бунін здійснив першу закордонну подорож - до Німеччини, Франції, Австрії, Швейцарії. У 1906 він знайомиться з Вірою Миколаївною Муромцева, яка стала його цивільною дружиною. Шлюб оформили тільки через 15 років.</a:t>
            </a:r>
          </a:p>
        </p:txBody>
      </p:sp>
      <p:pic>
        <p:nvPicPr>
          <p:cNvPr id="10244" name="Picture 4" descr="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476250"/>
            <a:ext cx="3816350" cy="608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284663" y="549275"/>
            <a:ext cx="4402137" cy="5576888"/>
          </a:xfrm>
        </p:spPr>
        <p:txBody>
          <a:bodyPr/>
          <a:lstStyle/>
          <a:p>
            <a:pPr eaLnBrk="1" hangingPunct="1"/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Жовтневу революцію письменник не прийняв. У 1918 р. </a:t>
            </a:r>
            <a:r>
              <a:rPr lang="uk-UA" sz="3200" smtClean="0">
                <a:latin typeface="Times New Roman" pitchFamily="18" charset="0"/>
                <a:cs typeface="Times New Roman" pitchFamily="18" charset="0"/>
              </a:rPr>
              <a:t>ї</a:t>
            </a:r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де з Москви до Одеси, а потім - за кордон, до Франції. Розрив з Росією був болісний для Буніна.</a:t>
            </a:r>
          </a:p>
        </p:txBody>
      </p:sp>
      <p:pic>
        <p:nvPicPr>
          <p:cNvPr id="11268" name="Picture 4" descr="bunin-0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620713"/>
            <a:ext cx="3455987" cy="561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165600" y="500063"/>
            <a:ext cx="4764118" cy="5649912"/>
          </a:xfrm>
        </p:spPr>
        <p:txBody>
          <a:bodyPr/>
          <a:lstStyle/>
          <a:p>
            <a:pPr eaLnBrk="1" hangingPunct="1"/>
            <a:r>
              <a:rPr lang="ru-RU" dirty="0" smtClean="0"/>
              <a:t>За кордоном </a:t>
            </a:r>
            <a:r>
              <a:rPr lang="ru-RU" dirty="0" err="1" smtClean="0"/>
              <a:t>відносини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російськими</a:t>
            </a:r>
            <a:r>
              <a:rPr lang="ru-RU" dirty="0" smtClean="0"/>
              <a:t> </a:t>
            </a:r>
            <a:r>
              <a:rPr lang="ru-RU" dirty="0" err="1" smtClean="0"/>
              <a:t>емігрантами</a:t>
            </a:r>
            <a:r>
              <a:rPr lang="ru-RU" dirty="0" smtClean="0"/>
              <a:t> </a:t>
            </a:r>
            <a:r>
              <a:rPr lang="ru-RU" dirty="0" err="1" smtClean="0"/>
              <a:t>складалися</a:t>
            </a:r>
            <a:r>
              <a:rPr lang="ru-RU" dirty="0" smtClean="0"/>
              <a:t> у </a:t>
            </a:r>
            <a:r>
              <a:rPr lang="ru-RU" dirty="0" err="1" smtClean="0"/>
              <a:t>Буніна</a:t>
            </a:r>
            <a:r>
              <a:rPr lang="ru-RU" dirty="0" smtClean="0"/>
              <a:t> </a:t>
            </a:r>
            <a:r>
              <a:rPr lang="ru-RU" dirty="0" err="1" smtClean="0"/>
              <a:t>важко</a:t>
            </a:r>
            <a:r>
              <a:rPr lang="ru-RU" dirty="0" smtClean="0"/>
              <a:t>, сам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не </a:t>
            </a:r>
            <a:r>
              <a:rPr lang="ru-RU" dirty="0" err="1" smtClean="0"/>
              <a:t>комунікабельним</a:t>
            </a:r>
            <a:r>
              <a:rPr lang="ru-RU" dirty="0" smtClean="0"/>
              <a:t>. У 1933р. </a:t>
            </a:r>
            <a:r>
              <a:rPr lang="ru-RU" dirty="0" err="1" smtClean="0"/>
              <a:t>він</a:t>
            </a:r>
            <a:r>
              <a:rPr lang="ru-RU" dirty="0" smtClean="0"/>
              <a:t> став першим </a:t>
            </a:r>
            <a:r>
              <a:rPr lang="ru-RU" dirty="0" err="1" smtClean="0"/>
              <a:t>російським</a:t>
            </a:r>
            <a:r>
              <a:rPr lang="ru-RU" dirty="0" smtClean="0"/>
              <a:t> </a:t>
            </a:r>
            <a:r>
              <a:rPr lang="ru-RU" dirty="0" err="1" smtClean="0"/>
              <a:t>письменником</a:t>
            </a:r>
            <a:r>
              <a:rPr lang="ru-RU" dirty="0" smtClean="0"/>
              <a:t>, </a:t>
            </a:r>
            <a:r>
              <a:rPr lang="ru-RU" dirty="0" err="1" smtClean="0"/>
              <a:t>удостоєним</a:t>
            </a:r>
            <a:r>
              <a:rPr lang="ru-RU" dirty="0" smtClean="0"/>
              <a:t> </a:t>
            </a:r>
            <a:r>
              <a:rPr lang="ru-RU" dirty="0" err="1" smtClean="0"/>
              <a:t>Нобелівської</a:t>
            </a:r>
            <a:r>
              <a:rPr lang="ru-RU" dirty="0" smtClean="0"/>
              <a:t> </a:t>
            </a:r>
            <a:r>
              <a:rPr lang="ru-RU" dirty="0" err="1" smtClean="0"/>
              <a:t>премії</a:t>
            </a:r>
            <a:r>
              <a:rPr lang="ru-RU" dirty="0" smtClean="0"/>
              <a:t>.</a:t>
            </a:r>
          </a:p>
        </p:txBody>
      </p:sp>
      <p:pic>
        <p:nvPicPr>
          <p:cNvPr id="12292" name="Picture 4" descr="2924_1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692150"/>
            <a:ext cx="3311525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93</TotalTime>
  <Words>274</Words>
  <Application>Microsoft Office PowerPoint</Application>
  <PresentationFormat>Экран (4:3)</PresentationFormat>
  <Paragraphs>11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Franklin Gothic Book</vt:lpstr>
      <vt:lpstr>Wingdings 2</vt:lpstr>
      <vt:lpstr>Calibri</vt:lpstr>
      <vt:lpstr>Times New Roman</vt:lpstr>
      <vt:lpstr>Техническая</vt:lpstr>
      <vt:lpstr>Іван Олексійович Бунін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Иван Алексеевич Бунин</dc:title>
  <dc:creator>Андрей Кеша</dc:creator>
  <cp:lastModifiedBy>Ольга</cp:lastModifiedBy>
  <cp:revision>8</cp:revision>
  <dcterms:created xsi:type="dcterms:W3CDTF">2008-08-08T09:29:11Z</dcterms:created>
  <dcterms:modified xsi:type="dcterms:W3CDTF">2013-11-21T17:02:20Z</dcterms:modified>
</cp:coreProperties>
</file>