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CD751E-A454-45F3-9044-2832D8568FFB}"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BCD751E-A454-45F3-9044-2832D8568FFB}"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BCD751E-A454-45F3-9044-2832D8568FFB}"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BCD751E-A454-45F3-9044-2832D8568FFB}"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CD751E-A454-45F3-9044-2832D8568FFB}"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BCD751E-A454-45F3-9044-2832D8568FFB}" type="datetimeFigureOut">
              <a:rPr lang="ru-RU" smtClean="0"/>
              <a:t>17.11.2013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BCD751E-A454-45F3-9044-2832D8568FFB}" type="datetimeFigureOut">
              <a:rPr lang="ru-RU" smtClean="0"/>
              <a:t>17.11.2013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BCD751E-A454-45F3-9044-2832D8568FFB}" type="datetimeFigureOut">
              <a:rPr lang="ru-RU" smtClean="0"/>
              <a:t>17.11.2013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D751E-A454-45F3-9044-2832D8568FFB}" type="datetimeFigureOut">
              <a:rPr lang="ru-RU" smtClean="0"/>
              <a:t>17.11.2013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05924F3-36A5-418D-8723-4B37466A26E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CD751E-A454-45F3-9044-2832D8568FFB}" type="datetimeFigureOut">
              <a:rPr lang="ru-RU" smtClean="0"/>
              <a:t>17.11.2013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05924F3-36A5-418D-8723-4B37466A26EE}"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0BCD751E-A454-45F3-9044-2832D8568FFB}" type="datetimeFigureOut">
              <a:rPr lang="ru-RU" smtClean="0"/>
              <a:t>17.11.2013</a:t>
            </a:fld>
            <a:endParaRPr lang="ru-RU"/>
          </a:p>
        </p:txBody>
      </p:sp>
      <p:sp>
        <p:nvSpPr>
          <p:cNvPr id="9" name="Slide Number Placeholder 8"/>
          <p:cNvSpPr>
            <a:spLocks noGrp="1"/>
          </p:cNvSpPr>
          <p:nvPr>
            <p:ph type="sldNum" sz="quarter" idx="11"/>
          </p:nvPr>
        </p:nvSpPr>
        <p:spPr/>
        <p:txBody>
          <a:bodyPr/>
          <a:lstStyle/>
          <a:p>
            <a:fld id="{F05924F3-36A5-418D-8723-4B37466A26EE}"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5924F3-36A5-418D-8723-4B37466A26EE}"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BCD751E-A454-45F3-9044-2832D8568FFB}" type="datetimeFigureOut">
              <a:rPr lang="ru-RU" smtClean="0"/>
              <a:t>17.11.2013</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120" y="-387424"/>
            <a:ext cx="4534272" cy="2593975"/>
          </a:xfrm>
        </p:spPr>
        <p:txBody>
          <a:bodyPr/>
          <a:lstStyle/>
          <a:p>
            <a:r>
              <a:rPr lang="en-US" dirty="0"/>
              <a:t>Audrey Hepburn</a:t>
            </a:r>
            <a:endParaRPr lang="ru-RU" dirty="0"/>
          </a:p>
        </p:txBody>
      </p:sp>
      <p:sp>
        <p:nvSpPr>
          <p:cNvPr id="3" name="Подзаголовок 2"/>
          <p:cNvSpPr>
            <a:spLocks noGrp="1"/>
          </p:cNvSpPr>
          <p:nvPr>
            <p:ph type="subTitle" idx="1"/>
          </p:nvPr>
        </p:nvSpPr>
        <p:spPr>
          <a:xfrm>
            <a:off x="107504" y="2492896"/>
            <a:ext cx="3024336" cy="1066800"/>
          </a:xfrm>
        </p:spPr>
        <p:txBody>
          <a:bodyPr>
            <a:normAutofit/>
          </a:bodyPr>
          <a:lstStyle/>
          <a:p>
            <a:r>
              <a:rPr lang="en-US" sz="2400" dirty="0">
                <a:solidFill>
                  <a:schemeClr val="tx1">
                    <a:lumMod val="95000"/>
                    <a:lumOff val="5000"/>
                  </a:schemeClr>
                </a:solidFill>
                <a:latin typeface="Goudy Old Style" pitchFamily="18" charset="0"/>
              </a:rPr>
              <a:t>May </a:t>
            </a:r>
            <a:r>
              <a:rPr lang="en-US" sz="2400" dirty="0" smtClean="0">
                <a:solidFill>
                  <a:schemeClr val="tx1">
                    <a:lumMod val="95000"/>
                    <a:lumOff val="5000"/>
                  </a:schemeClr>
                </a:solidFill>
                <a:latin typeface="Goudy Old Style" pitchFamily="18" charset="0"/>
              </a:rPr>
              <a:t>4,1929 - </a:t>
            </a:r>
            <a:r>
              <a:rPr lang="en-US" sz="2400" dirty="0">
                <a:solidFill>
                  <a:schemeClr val="tx1">
                    <a:lumMod val="95000"/>
                    <a:lumOff val="5000"/>
                  </a:schemeClr>
                </a:solidFill>
                <a:latin typeface="Goudy Old Style" pitchFamily="18" charset="0"/>
              </a:rPr>
              <a:t>January </a:t>
            </a:r>
            <a:r>
              <a:rPr lang="en-US" sz="2400" dirty="0" smtClean="0">
                <a:solidFill>
                  <a:schemeClr val="tx1">
                    <a:lumMod val="95000"/>
                    <a:lumOff val="5000"/>
                  </a:schemeClr>
                </a:solidFill>
                <a:latin typeface="Goudy Old Style" pitchFamily="18" charset="0"/>
              </a:rPr>
              <a:t>20,1993</a:t>
            </a:r>
            <a:endParaRPr lang="ru-RU" sz="2400" dirty="0">
              <a:solidFill>
                <a:schemeClr val="tx1">
                  <a:lumMod val="95000"/>
                  <a:lumOff val="5000"/>
                </a:schemeClr>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0"/>
            <a:ext cx="5643563" cy="6858000"/>
          </a:xfrm>
          <a:prstGeom prst="rect">
            <a:avLst/>
          </a:prstGeom>
        </p:spPr>
      </p:pic>
    </p:spTree>
    <p:extLst>
      <p:ext uri="{BB962C8B-B14F-4D97-AF65-F5344CB8AC3E}">
        <p14:creationId xmlns:p14="http://schemas.microsoft.com/office/powerpoint/2010/main" val="30327218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8384" y="1371918"/>
            <a:ext cx="48816" cy="45719"/>
          </a:xfrm>
        </p:spPr>
        <p:txBody>
          <a:bodyPr/>
          <a:lstStyle/>
          <a:p>
            <a:endParaRPr lang="ru-RU" dirty="0"/>
          </a:p>
        </p:txBody>
      </p:sp>
      <p:sp>
        <p:nvSpPr>
          <p:cNvPr id="3" name="Объект 2"/>
          <p:cNvSpPr>
            <a:spLocks noGrp="1"/>
          </p:cNvSpPr>
          <p:nvPr>
            <p:ph idx="1"/>
          </p:nvPr>
        </p:nvSpPr>
        <p:spPr>
          <a:xfrm>
            <a:off x="179512" y="188640"/>
            <a:ext cx="7620000" cy="4800600"/>
          </a:xfrm>
        </p:spPr>
        <p:txBody>
          <a:bodyPr/>
          <a:lstStyle/>
          <a:p>
            <a:r>
              <a:rPr lang="en-US" dirty="0">
                <a:latin typeface="Goudy Old Style" pitchFamily="18" charset="0"/>
              </a:rPr>
              <a:t>Audrey Hepburn - the British and American actress, fashion model and humanitarian activist. Received the "Oscar" in 1954 for Best Actress in the film "Roman Holiday" (1953)</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88200"/>
            <a:ext cx="7164288" cy="5373216"/>
          </a:xfrm>
          <a:prstGeom prst="rect">
            <a:avLst/>
          </a:prstGeom>
        </p:spPr>
      </p:pic>
    </p:spTree>
    <p:extLst>
      <p:ext uri="{BB962C8B-B14F-4D97-AF65-F5344CB8AC3E}">
        <p14:creationId xmlns:p14="http://schemas.microsoft.com/office/powerpoint/2010/main" val="216999870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015536" y="188640"/>
            <a:ext cx="228872" cy="45719"/>
          </a:xfrm>
        </p:spPr>
        <p:txBody>
          <a:bodyPr/>
          <a:lstStyle/>
          <a:p>
            <a:endParaRPr lang="ru-RU"/>
          </a:p>
        </p:txBody>
      </p:sp>
      <p:sp>
        <p:nvSpPr>
          <p:cNvPr id="3" name="Объект 2"/>
          <p:cNvSpPr>
            <a:spLocks noGrp="1"/>
          </p:cNvSpPr>
          <p:nvPr>
            <p:ph idx="1"/>
          </p:nvPr>
        </p:nvSpPr>
        <p:spPr>
          <a:xfrm>
            <a:off x="96008" y="168112"/>
            <a:ext cx="8421552" cy="2592288"/>
          </a:xfrm>
        </p:spPr>
        <p:txBody>
          <a:bodyPr>
            <a:normAutofit lnSpcReduction="10000"/>
          </a:bodyPr>
          <a:lstStyle/>
          <a:p>
            <a:r>
              <a:rPr lang="en-US" sz="2000" dirty="0">
                <a:latin typeface="Goudy Old Style" pitchFamily="18" charset="0"/>
              </a:rPr>
              <a:t>Audrey Kathleen Ruston was born May 4, 1929 in Brussels. She was the only child in the family. Her mother was a strong </a:t>
            </a:r>
            <a:r>
              <a:rPr lang="en-US" sz="2000" dirty="0" smtClean="0">
                <a:latin typeface="Goudy Old Style" pitchFamily="18" charset="0"/>
              </a:rPr>
              <a:t>woman, father </a:t>
            </a:r>
            <a:r>
              <a:rPr lang="en-US" sz="2000" dirty="0">
                <a:latin typeface="Goudy Old Style" pitchFamily="18" charset="0"/>
              </a:rPr>
              <a:t>was a good-natured, so the girl preferred to him. He left the family when Audrey was a child. After his parents divorced in 1935, Hepburn lived with her mother in Arnhem, the outbreak of the Second World War and a period of German occupation. This period was difficult for her family. After the liberation of the Netherlands in the country started to receive humanitarian </a:t>
            </a:r>
            <a:r>
              <a:rPr lang="en-US" sz="2000" dirty="0" smtClean="0">
                <a:latin typeface="Goudy Old Style" pitchFamily="18" charset="0"/>
              </a:rPr>
              <a:t>aid. As </a:t>
            </a:r>
            <a:r>
              <a:rPr lang="en-US" sz="2000" dirty="0">
                <a:latin typeface="Goudy Old Style" pitchFamily="18" charset="0"/>
              </a:rPr>
              <a:t>UNICEF has saved her early youth, she later wished to repay that debt, and in 1954 began performing on radio UNICEF.</a:t>
            </a: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36" y="2780928"/>
            <a:ext cx="8064896" cy="4005262"/>
          </a:xfrm>
          <a:prstGeom prst="rect">
            <a:avLst/>
          </a:prstGeom>
        </p:spPr>
      </p:pic>
    </p:spTree>
    <p:extLst>
      <p:ext uri="{BB962C8B-B14F-4D97-AF65-F5344CB8AC3E}">
        <p14:creationId xmlns:p14="http://schemas.microsoft.com/office/powerpoint/2010/main" val="382960576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077199" y="274638"/>
            <a:ext cx="45719" cy="58018"/>
          </a:xfrm>
        </p:spPr>
        <p:txBody>
          <a:bodyPr/>
          <a:lstStyle/>
          <a:p>
            <a:endParaRPr lang="ru-RU" dirty="0"/>
          </a:p>
        </p:txBody>
      </p:sp>
      <p:sp>
        <p:nvSpPr>
          <p:cNvPr id="3" name="Объект 2"/>
          <p:cNvSpPr>
            <a:spLocks noGrp="1"/>
          </p:cNvSpPr>
          <p:nvPr>
            <p:ph idx="1"/>
          </p:nvPr>
        </p:nvSpPr>
        <p:spPr>
          <a:xfrm>
            <a:off x="251520" y="0"/>
            <a:ext cx="7620000" cy="4800600"/>
          </a:xfrm>
        </p:spPr>
        <p:txBody>
          <a:bodyPr/>
          <a:lstStyle/>
          <a:p>
            <a:r>
              <a:rPr lang="en-US" dirty="0">
                <a:latin typeface="Goudy Old Style" pitchFamily="18" charset="0"/>
              </a:rPr>
              <a:t>Her acting career began with the educational film "Dutch for seven lessons." Then she played in the musical theater. The first feature film to actually Hepburn was a British film «One Wild Oat», in which she played a girl-registrar at the hotel.</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77360"/>
            <a:ext cx="7257259" cy="5442944"/>
          </a:xfrm>
          <a:prstGeom prst="rect">
            <a:avLst/>
          </a:prstGeom>
        </p:spPr>
      </p:pic>
    </p:spTree>
    <p:extLst>
      <p:ext uri="{BB962C8B-B14F-4D97-AF65-F5344CB8AC3E}">
        <p14:creationId xmlns:p14="http://schemas.microsoft.com/office/powerpoint/2010/main" val="410215026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2360" y="274638"/>
            <a:ext cx="264840" cy="58018"/>
          </a:xfrm>
        </p:spPr>
        <p:txBody>
          <a:bodyPr/>
          <a:lstStyle/>
          <a:p>
            <a:endParaRPr lang="ru-RU" dirty="0"/>
          </a:p>
        </p:txBody>
      </p:sp>
      <p:sp>
        <p:nvSpPr>
          <p:cNvPr id="3" name="Объект 2"/>
          <p:cNvSpPr>
            <a:spLocks noGrp="1"/>
          </p:cNvSpPr>
          <p:nvPr>
            <p:ph idx="1"/>
          </p:nvPr>
        </p:nvSpPr>
        <p:spPr>
          <a:xfrm>
            <a:off x="-108520" y="116632"/>
            <a:ext cx="7620000" cy="4800600"/>
          </a:xfrm>
        </p:spPr>
        <p:txBody>
          <a:bodyPr/>
          <a:lstStyle/>
          <a:p>
            <a:r>
              <a:rPr lang="en-US" dirty="0">
                <a:latin typeface="Goudy Old Style" pitchFamily="18" charset="0"/>
              </a:rPr>
              <a:t>In 1954, Audrey returned to the stage as a mermaid in the play "</a:t>
            </a:r>
            <a:r>
              <a:rPr lang="en-US" dirty="0" err="1">
                <a:latin typeface="Goudy Old Style" pitchFamily="18" charset="0"/>
              </a:rPr>
              <a:t>Ondine</a:t>
            </a:r>
            <a:r>
              <a:rPr lang="en-US" dirty="0">
                <a:latin typeface="Goudy Old Style" pitchFamily="18" charset="0"/>
              </a:rPr>
              <a:t>", where her partner was Mel </a:t>
            </a:r>
            <a:r>
              <a:rPr lang="en-US" dirty="0" err="1">
                <a:latin typeface="Goudy Old Style" pitchFamily="18" charset="0"/>
              </a:rPr>
              <a:t>Ferrer</a:t>
            </a:r>
            <a:r>
              <a:rPr lang="en-US" dirty="0">
                <a:latin typeface="Goudy Old Style" pitchFamily="18" charset="0"/>
              </a:rPr>
              <a:t>, whom she in the same year she married and later in 1960 gave birth to a son, Sean.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84" y="1579648"/>
            <a:ext cx="7670800" cy="5067300"/>
          </a:xfrm>
          <a:prstGeom prst="rect">
            <a:avLst/>
          </a:prstGeom>
        </p:spPr>
      </p:pic>
    </p:spTree>
    <p:extLst>
      <p:ext uri="{BB962C8B-B14F-4D97-AF65-F5344CB8AC3E}">
        <p14:creationId xmlns:p14="http://schemas.microsoft.com/office/powerpoint/2010/main" val="392249826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95536" y="274638"/>
            <a:ext cx="61664" cy="58018"/>
          </a:xfrm>
        </p:spPr>
        <p:txBody>
          <a:bodyPr/>
          <a:lstStyle/>
          <a:p>
            <a:endParaRPr lang="ru-RU"/>
          </a:p>
        </p:txBody>
      </p:sp>
      <p:sp>
        <p:nvSpPr>
          <p:cNvPr id="3" name="Объект 2"/>
          <p:cNvSpPr>
            <a:spLocks noGrp="1"/>
          </p:cNvSpPr>
          <p:nvPr>
            <p:ph idx="1"/>
          </p:nvPr>
        </p:nvSpPr>
        <p:spPr>
          <a:xfrm>
            <a:off x="107504" y="116632"/>
            <a:ext cx="7620000" cy="4800600"/>
          </a:xfrm>
        </p:spPr>
        <p:txBody>
          <a:bodyPr/>
          <a:lstStyle/>
          <a:p>
            <a:r>
              <a:rPr lang="en-US" dirty="0">
                <a:latin typeface="Goudy Old Style" pitchFamily="18" charset="0"/>
              </a:rPr>
              <a:t>The role of Holly </a:t>
            </a:r>
            <a:r>
              <a:rPr lang="en-US" dirty="0" err="1">
                <a:latin typeface="Goudy Old Style" pitchFamily="18" charset="0"/>
              </a:rPr>
              <a:t>Golightly</a:t>
            </a:r>
            <a:r>
              <a:rPr lang="en-US" dirty="0">
                <a:latin typeface="Goudy Old Style" pitchFamily="18" charset="0"/>
              </a:rPr>
              <a:t>, played by Hepburn in the film "Breakfast at Tiffany's" in 1961, has become one of the most iconic images of American cinema of the XX century. Hepburn called the role "the most jazz in his career."</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502786"/>
            <a:ext cx="6912768" cy="5184576"/>
          </a:xfrm>
          <a:prstGeom prst="rect">
            <a:avLst/>
          </a:prstGeom>
        </p:spPr>
      </p:pic>
    </p:spTree>
    <p:extLst>
      <p:ext uri="{BB962C8B-B14F-4D97-AF65-F5344CB8AC3E}">
        <p14:creationId xmlns:p14="http://schemas.microsoft.com/office/powerpoint/2010/main" val="152133088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8077200" y="228919"/>
            <a:ext cx="167208" cy="45719"/>
          </a:xfrm>
        </p:spPr>
        <p:txBody>
          <a:bodyPr/>
          <a:lstStyle/>
          <a:p>
            <a:endParaRPr lang="ru-RU" dirty="0"/>
          </a:p>
        </p:txBody>
      </p:sp>
      <p:sp>
        <p:nvSpPr>
          <p:cNvPr id="3" name="Объект 2"/>
          <p:cNvSpPr>
            <a:spLocks noGrp="1"/>
          </p:cNvSpPr>
          <p:nvPr>
            <p:ph idx="1"/>
          </p:nvPr>
        </p:nvSpPr>
        <p:spPr>
          <a:xfrm>
            <a:off x="0" y="3456"/>
            <a:ext cx="7620000" cy="4800600"/>
          </a:xfrm>
        </p:spPr>
        <p:txBody>
          <a:bodyPr/>
          <a:lstStyle/>
          <a:p>
            <a:r>
              <a:rPr lang="en-US" dirty="0">
                <a:latin typeface="Goudy Old Style" pitchFamily="18" charset="0"/>
              </a:rPr>
              <a:t>Hepburn's final role in the film, the so-called cameo role was an angel in Steven Spielberg's "Always", filmed in 1989.</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736" y="836712"/>
            <a:ext cx="4157064" cy="580210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88" y="836712"/>
            <a:ext cx="3962400" cy="5802106"/>
          </a:xfrm>
          <a:prstGeom prst="rect">
            <a:avLst/>
          </a:prstGeom>
        </p:spPr>
      </p:pic>
    </p:spTree>
    <p:extLst>
      <p:ext uri="{BB962C8B-B14F-4D97-AF65-F5344CB8AC3E}">
        <p14:creationId xmlns:p14="http://schemas.microsoft.com/office/powerpoint/2010/main" val="141955390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077199" y="274638"/>
            <a:ext cx="45719" cy="130026"/>
          </a:xfrm>
        </p:spPr>
        <p:txBody>
          <a:bodyPr/>
          <a:lstStyle/>
          <a:p>
            <a:endParaRPr lang="ru-RU" dirty="0"/>
          </a:p>
        </p:txBody>
      </p:sp>
      <p:sp>
        <p:nvSpPr>
          <p:cNvPr id="3" name="Объект 2"/>
          <p:cNvSpPr>
            <a:spLocks noGrp="1"/>
          </p:cNvSpPr>
          <p:nvPr>
            <p:ph idx="1"/>
          </p:nvPr>
        </p:nvSpPr>
        <p:spPr>
          <a:xfrm>
            <a:off x="17160" y="44624"/>
            <a:ext cx="8443272" cy="2808312"/>
          </a:xfrm>
        </p:spPr>
        <p:txBody>
          <a:bodyPr>
            <a:normAutofit lnSpcReduction="10000"/>
          </a:bodyPr>
          <a:lstStyle/>
          <a:p>
            <a:r>
              <a:rPr lang="en-US" sz="2000" dirty="0">
                <a:latin typeface="Goudy Old Style" pitchFamily="18" charset="0"/>
              </a:rPr>
              <a:t>In mid-October, with Audrey Hepburn went to Los Angeles for an examination . The result was disappointing. November 1, 1992 was an operation to remove the tumor. The diagnosis after surgery was encouraging, but after three weeks the actress again hospitalized with severe pain in the abdomen. This indicated that the actress live only a few months. Soon she returned to </a:t>
            </a:r>
            <a:r>
              <a:rPr lang="en-US" sz="2000" dirty="0" err="1">
                <a:latin typeface="Goudy Old Style" pitchFamily="18" charset="0"/>
              </a:rPr>
              <a:t>Toloshenaz</a:t>
            </a:r>
            <a:r>
              <a:rPr lang="en-US" sz="2000" dirty="0">
                <a:latin typeface="Goudy Old Style" pitchFamily="18" charset="0"/>
              </a:rPr>
              <a:t> as in Los Angeles she has nothing could not help. Last Christmas she spent with her ​​husband and children . She called it the happiest Christmas of her life. Audrey Hepburn died on January 20, 1993 at the age of 63 years old.</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564904"/>
            <a:ext cx="6408712" cy="4242568"/>
          </a:xfrm>
          <a:prstGeom prst="rect">
            <a:avLst/>
          </a:prstGeom>
        </p:spPr>
      </p:pic>
    </p:spTree>
    <p:extLst>
      <p:ext uri="{BB962C8B-B14F-4D97-AF65-F5344CB8AC3E}">
        <p14:creationId xmlns:p14="http://schemas.microsoft.com/office/powerpoint/2010/main" val="269425200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71</TotalTime>
  <Words>419</Words>
  <Application>Microsoft Office PowerPoint</Application>
  <PresentationFormat>Экран (4:3)</PresentationFormat>
  <Paragraphs>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Соседство</vt:lpstr>
      <vt:lpstr>Audrey Hepburn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Audrey Hepburn</dc:title>
  <dc:creator>Admin</dc:creator>
  <cp:lastModifiedBy>Admin</cp:lastModifiedBy>
  <cp:revision>6</cp:revision>
  <dcterms:created xsi:type="dcterms:W3CDTF">2013-11-17T14:34:33Z</dcterms:created>
  <dcterms:modified xsi:type="dcterms:W3CDTF">2013-11-17T15:46:22Z</dcterms:modified>
</cp:coreProperties>
</file>