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70" r:id="rId5"/>
    <p:sldId id="264" r:id="rId6"/>
    <p:sldId id="258" r:id="rId7"/>
    <p:sldId id="260" r:id="rId8"/>
    <p:sldId id="261" r:id="rId9"/>
    <p:sldId id="262" r:id="rId10"/>
    <p:sldId id="263" r:id="rId11"/>
    <p:sldId id="265" r:id="rId12"/>
    <p:sldId id="266" r:id="rId13"/>
    <p:sldId id="267" r:id="rId14"/>
    <p:sldId id="268"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09" autoAdjust="0"/>
  </p:normalViewPr>
  <p:slideViewPr>
    <p:cSldViewPr>
      <p:cViewPr varScale="1">
        <p:scale>
          <a:sx n="70" d="100"/>
          <a:sy n="70" d="100"/>
        </p:scale>
        <p:origin x="-11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56501D-88ED-4ED4-AD54-C6B83663A389}" type="datetimeFigureOut">
              <a:rPr lang="uk-UA" smtClean="0"/>
              <a:pPr/>
              <a:t>20.11.2013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519EEDE-BFAA-4223-8CFE-62B6A1ACE1BE}" type="slidenum">
              <a:rPr lang="uk-UA" smtClean="0"/>
              <a:pPr/>
              <a:t>‹#›</a:t>
            </a:fld>
            <a:endParaRPr lang="uk-UA"/>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6501D-88ED-4ED4-AD54-C6B83663A389}" type="datetimeFigureOut">
              <a:rPr lang="uk-UA" smtClean="0"/>
              <a:pPr/>
              <a:t>20.11.2013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9EEDE-BFAA-4223-8CFE-62B6A1ACE1B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ru.wikipedia.org/wiki/This_Is_War" TargetMode="External"/><Relationship Id="rId13" Type="http://schemas.openxmlformats.org/officeDocument/2006/relationships/hyperlink" Target="http://ru.wikipedia.org/w/index.php?title=AOL_Sessions_Undercover&amp;action=edit&amp;redlink=1" TargetMode="External"/><Relationship Id="rId3" Type="http://schemas.openxmlformats.org/officeDocument/2006/relationships/hyperlink" Target="http://ru.wikipedia.org/wiki/2002_%D0%B2_%D0%BC%D1%83%D0%B7%D1%8B%D0%BA%D0%B5" TargetMode="External"/><Relationship Id="rId7" Type="http://schemas.openxmlformats.org/officeDocument/2006/relationships/hyperlink" Target="http://ru.wikipedia.org/wiki/2009_%D0%B2_%D0%BC%D1%83%D0%B7%D1%8B%D0%BA%D0%B5" TargetMode="External"/><Relationship Id="rId12" Type="http://schemas.openxmlformats.org/officeDocument/2006/relationships/hyperlink" Target="http://ru.wikipedia.org/wiki/2007_%D0%B2_%D0%BC%D1%83%D0%B7%D1%8B%D0%BA%D0%B5"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ru.wikipedia.org/wiki/A_Beautiful_Lie" TargetMode="External"/><Relationship Id="rId11" Type="http://schemas.openxmlformats.org/officeDocument/2006/relationships/hyperlink" Target="http://ru.wikipedia.org/wiki/Acoustic_Live_Radio_Show" TargetMode="External"/><Relationship Id="rId5" Type="http://schemas.openxmlformats.org/officeDocument/2006/relationships/hyperlink" Target="http://ru.wikipedia.org/wiki/2005_%D0%B2_%D0%BC%D1%83%D0%B7%D1%8B%D0%BA%D0%B5" TargetMode="External"/><Relationship Id="rId15" Type="http://schemas.openxmlformats.org/officeDocument/2006/relationships/hyperlink" Target="http://ru.wikipedia.org/wiki/To_the_Edge_of_the_Earth" TargetMode="External"/><Relationship Id="rId10" Type="http://schemas.openxmlformats.org/officeDocument/2006/relationships/hyperlink" Target="http://ru.wikipedia.org/wiki/Love_Lust_Faith_+_Dreams" TargetMode="External"/><Relationship Id="rId4" Type="http://schemas.openxmlformats.org/officeDocument/2006/relationships/hyperlink" Target="http://ru.wikipedia.org/wiki/30_Seconds_to_Mars_(%D0%B0%D0%BB%D1%8C%D0%B1%D0%BE%D0%BC)" TargetMode="External"/><Relationship Id="rId9" Type="http://schemas.openxmlformats.org/officeDocument/2006/relationships/hyperlink" Target="http://ru.wikipedia.org/wiki/2013_%D0%B2_%D0%BC%D1%83%D0%B7%D1%8B%D0%BA%D0%B5" TargetMode="External"/><Relationship Id="rId14" Type="http://schemas.openxmlformats.org/officeDocument/2006/relationships/hyperlink" Target="http://ru.wikipedia.org/wiki/2008_%D0%B2_%D0%BC%D1%83%D0%B7%D1%8B%D0%BA%D0%B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audio" Target="file:///C:\Documents%20and%20Settings\&#1040;&#1076;&#1084;&#1080;&#1085;&#1080;&#1089;&#1090;&#1088;&#1072;&#1090;&#1086;&#1088;\&#1052;&#1086;&#1080;%20&#1076;&#1086;&#1082;&#1091;&#1084;&#1077;&#1085;&#1090;&#1099;\&#1052;&#1086;&#1103;%20&#1084;&#1091;&#1079;&#1099;&#1082;&#1072;\&#1084;&#1086;&#1077;\30_seconds_to_mars_-_the_kill_(zaycev.net).mp3"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1"/>
            <a:ext cx="8929718" cy="2000264"/>
          </a:xfrm>
        </p:spPr>
        <p:txBody>
          <a:bodyPr>
            <a:noAutofit/>
          </a:bodyPr>
          <a:lstStyle/>
          <a:p>
            <a:pPr>
              <a:buNone/>
            </a:pP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‘30 </a:t>
            </a:r>
            <a:r>
              <a:rPr lang="en-US" sz="3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Seconds to Mars is the grandiosity of Pink Floyd and </a:t>
            </a: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energy</a:t>
            </a:r>
            <a:r>
              <a:rPr lang="en-US" sz="3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The Sex </a:t>
            </a: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Pistols’</a:t>
            </a:r>
          </a:p>
          <a:p>
            <a:pPr algn="r">
              <a:buNone/>
            </a:pP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Jared </a:t>
            </a:r>
            <a:r>
              <a:rPr lang="en-US" sz="36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Leto</a:t>
            </a:r>
            <a:r>
              <a:rPr lang="en-US" sz="36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uk-UA" sz="3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en-US" dirty="0" smtClean="0"/>
              <a:t>Recordings 30STM</a:t>
            </a:r>
            <a:endParaRPr lang="uk-UA" dirty="0"/>
          </a:p>
        </p:txBody>
      </p:sp>
      <p:sp>
        <p:nvSpPr>
          <p:cNvPr id="3" name="Содержимое 2"/>
          <p:cNvSpPr>
            <a:spLocks noGrp="1"/>
          </p:cNvSpPr>
          <p:nvPr>
            <p:ph idx="1"/>
          </p:nvPr>
        </p:nvSpPr>
        <p:spPr>
          <a:xfrm>
            <a:off x="1000100" y="2500306"/>
            <a:ext cx="7929586" cy="4143380"/>
          </a:xfrm>
        </p:spPr>
        <p:txBody>
          <a:bodyPr>
            <a:normAutofit fontScale="92500" lnSpcReduction="20000"/>
          </a:bodyPr>
          <a:lstStyle/>
          <a:p>
            <a:pPr algn="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rPr>
              <a:t>    Albums</a:t>
            </a:r>
          </a:p>
          <a:p>
            <a:pPr algn="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3" tooltip="2002 в музыке"/>
              </a:rPr>
              <a:t>2002</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rPr>
              <a:t> —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4" tooltip="30 Seconds to Mars (альбом)"/>
              </a:rPr>
              <a:t>30 Seconds to Mars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endParaRPr>
          </a:p>
          <a:p>
            <a:pPr algn="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5" tooltip="2005 в музыке"/>
              </a:rPr>
              <a:t>2005</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rPr>
              <a:t> —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6" tooltip="A Beautiful Lie"/>
              </a:rPr>
              <a:t>A Beautiful Lie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endParaRPr>
          </a:p>
          <a:p>
            <a:pPr algn="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7" tooltip="2009 в музыке"/>
              </a:rPr>
              <a:t>2009</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rPr>
              <a:t> —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8" tooltip="This Is War"/>
              </a:rPr>
              <a:t>This Is War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endParaRPr>
          </a:p>
          <a:p>
            <a:pPr algn="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9" tooltip="2013 в музыке"/>
              </a:rPr>
              <a:t>2013</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rPr>
              <a:t> —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10" tooltip="Love Lust Faith + Dreams"/>
              </a:rPr>
              <a:t>Love Lust Faith + Dreams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endParaRPr>
          </a:p>
          <a:p>
            <a:pPr algn="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rPr>
              <a:t>    Mini albums</a:t>
            </a:r>
          </a:p>
          <a:p>
            <a:pPr algn="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3" tooltip="2002 в музыке"/>
              </a:rPr>
              <a:t>2002</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rPr>
              <a:t> —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11" tooltip="Acoustic Live Radio Show"/>
              </a:rPr>
              <a:t>Acoustic Live Radio Show</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endParaRPr>
          </a:p>
          <a:p>
            <a:pPr algn="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12" tooltip="2007 в музыке"/>
              </a:rPr>
              <a:t>2007</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rPr>
              <a:t> —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13" tooltip="AOL Sessions Undercover (страница отсутствует)"/>
              </a:rPr>
              <a:t>AOL Sessions Undercover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endParaRPr>
          </a:p>
          <a:p>
            <a:pPr algn="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14" tooltip="2008 в музыке"/>
              </a:rPr>
              <a:t>2008</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rPr>
              <a:t> —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hlinkClick r:id="rId15" tooltip="To the Edge of the Earth"/>
              </a:rPr>
              <a:t>To the Edge of the Earth</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itchFamily="18" charset="0"/>
            </a:endParaRPr>
          </a:p>
          <a:p>
            <a:pPr algn="r"/>
            <a:endParaRPr lang="uk-UA"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5" name="Рисунок 4" descr="936full-jared-leto.jpg"/>
          <p:cNvPicPr>
            <a:picLocks noChangeAspect="1"/>
          </p:cNvPicPr>
          <p:nvPr/>
        </p:nvPicPr>
        <p:blipFill>
          <a:blip r:embed="rId2" cstate="print"/>
          <a:stretch>
            <a:fillRect/>
          </a:stretch>
        </p:blipFill>
        <p:spPr>
          <a:xfrm>
            <a:off x="6143636" y="2572965"/>
            <a:ext cx="2860765" cy="4285035"/>
          </a:xfrm>
          <a:prstGeom prst="rect">
            <a:avLst/>
          </a:prstGeom>
          <a:ln>
            <a:noFill/>
          </a:ln>
          <a:effectLst>
            <a:softEdge rad="112500"/>
          </a:effectLst>
        </p:spPr>
      </p:pic>
      <p:pic>
        <p:nvPicPr>
          <p:cNvPr id="6" name="Рисунок 5" descr="6322582764_b0bc2fd616_z.jpg"/>
          <p:cNvPicPr>
            <a:picLocks noChangeAspect="1"/>
          </p:cNvPicPr>
          <p:nvPr/>
        </p:nvPicPr>
        <p:blipFill>
          <a:blip r:embed="rId3"/>
          <a:srcRect l="27148" t="15749" r="28906"/>
          <a:stretch>
            <a:fillRect/>
          </a:stretch>
        </p:blipFill>
        <p:spPr>
          <a:xfrm>
            <a:off x="0" y="2515139"/>
            <a:ext cx="3395232" cy="4342861"/>
          </a:xfrm>
          <a:prstGeom prst="rect">
            <a:avLst/>
          </a:prstGeom>
          <a:ln>
            <a:noFill/>
          </a:ln>
          <a:effectLst>
            <a:softEdge rad="112500"/>
          </a:effectLst>
        </p:spPr>
      </p:pic>
      <p:pic>
        <p:nvPicPr>
          <p:cNvPr id="8" name="Рисунок 7" descr="jared-leto-unesco-charity-gala-01.jpg"/>
          <p:cNvPicPr>
            <a:picLocks noChangeAspect="1"/>
          </p:cNvPicPr>
          <p:nvPr/>
        </p:nvPicPr>
        <p:blipFill>
          <a:blip r:embed="rId4"/>
          <a:stretch>
            <a:fillRect/>
          </a:stretch>
        </p:blipFill>
        <p:spPr>
          <a:xfrm>
            <a:off x="3214678" y="2477902"/>
            <a:ext cx="2960946" cy="4380098"/>
          </a:xfrm>
          <a:prstGeom prst="rect">
            <a:avLst/>
          </a:prstGeom>
          <a:ln>
            <a:noFill/>
          </a:ln>
          <a:effectLst>
            <a:softEdge rad="112500"/>
          </a:effectLst>
        </p:spPr>
      </p:pic>
      <p:pic>
        <p:nvPicPr>
          <p:cNvPr id="10" name="Рисунок 9" descr="26.jpg"/>
          <p:cNvPicPr>
            <a:picLocks noChangeAspect="1"/>
          </p:cNvPicPr>
          <p:nvPr/>
        </p:nvPicPr>
        <p:blipFill>
          <a:blip r:embed="rId5"/>
          <a:stretch>
            <a:fillRect/>
          </a:stretch>
        </p:blipFill>
        <p:spPr>
          <a:xfrm>
            <a:off x="642910" y="0"/>
            <a:ext cx="3929058" cy="2509686"/>
          </a:xfrm>
          <a:prstGeom prst="rect">
            <a:avLst/>
          </a:prstGeom>
          <a:ln>
            <a:noFill/>
          </a:ln>
          <a:effectLst>
            <a:softEdge rad="112500"/>
          </a:effectLst>
        </p:spPr>
      </p:pic>
      <p:pic>
        <p:nvPicPr>
          <p:cNvPr id="11" name="Рисунок 10" descr="30+Seconds+to+Mars+30secondstomars_825173.jpg"/>
          <p:cNvPicPr>
            <a:picLocks noChangeAspect="1"/>
          </p:cNvPicPr>
          <p:nvPr/>
        </p:nvPicPr>
        <p:blipFill>
          <a:blip r:embed="rId6"/>
          <a:stretch>
            <a:fillRect/>
          </a:stretch>
        </p:blipFill>
        <p:spPr>
          <a:xfrm>
            <a:off x="4786314" y="0"/>
            <a:ext cx="3571900" cy="2643206"/>
          </a:xfrm>
          <a:prstGeom prst="rect">
            <a:avLst/>
          </a:prstGeom>
          <a:ln>
            <a:noFill/>
          </a:ln>
          <a:effectLst>
            <a:softEdge rad="112500"/>
          </a:effec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1785926"/>
            <a:ext cx="4357718" cy="1143000"/>
          </a:xfrm>
        </p:spPr>
        <p:txBody>
          <a:bodyPr>
            <a:noAutofit/>
          </a:bodyPr>
          <a:lstStyle/>
          <a:p>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was released as the second single from their second album, A Beautiful Lie.</a:t>
            </a:r>
            <a:endParaRPr lang="uk-UA"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p:cNvPicPr>
            <a:picLocks noGrp="1" noChangeAspect="1" noChangeArrowheads="1"/>
          </p:cNvPicPr>
          <p:nvPr>
            <p:ph idx="1"/>
          </p:nvPr>
        </p:nvPicPr>
        <p:blipFill>
          <a:blip r:embed="rId3"/>
          <a:srcRect l="13259" t="23676" r="45071" b="43177"/>
          <a:stretch>
            <a:fillRect/>
          </a:stretch>
        </p:blipFill>
        <p:spPr bwMode="auto">
          <a:xfrm>
            <a:off x="0" y="3571852"/>
            <a:ext cx="6885262" cy="3286148"/>
          </a:xfrm>
          <a:prstGeom prst="rect">
            <a:avLst/>
          </a:prstGeom>
          <a:ln>
            <a:noFill/>
          </a:ln>
          <a:effectLst>
            <a:softEdge rad="112500"/>
          </a:effectLst>
        </p:spPr>
      </p:pic>
      <p:pic>
        <p:nvPicPr>
          <p:cNvPr id="7" name="Рисунок 6" descr="1319801481_30-seconds-to-mars-the-kill-bury-me.jpg"/>
          <p:cNvPicPr>
            <a:picLocks noChangeAspect="1"/>
          </p:cNvPicPr>
          <p:nvPr/>
        </p:nvPicPr>
        <p:blipFill>
          <a:blip r:embed="rId4"/>
          <a:stretch>
            <a:fillRect/>
          </a:stretch>
        </p:blipFill>
        <p:spPr>
          <a:xfrm>
            <a:off x="428596" y="142852"/>
            <a:ext cx="4000528" cy="3336440"/>
          </a:xfrm>
          <a:prstGeom prst="rect">
            <a:avLst/>
          </a:prstGeom>
        </p:spPr>
      </p:pic>
      <p:sp>
        <p:nvSpPr>
          <p:cNvPr id="8" name="TextBox 7"/>
          <p:cNvSpPr txBox="1"/>
          <p:nvPr/>
        </p:nvSpPr>
        <p:spPr>
          <a:xfrm>
            <a:off x="5357818" y="357166"/>
            <a:ext cx="2714644" cy="769441"/>
          </a:xfrm>
          <a:prstGeom prst="rect">
            <a:avLst/>
          </a:prstGeom>
          <a:noFill/>
        </p:spPr>
        <p:txBody>
          <a:bodyPr wrap="square" rtlCol="0">
            <a:spAutoFit/>
          </a:bodyPr>
          <a:lstStyle/>
          <a:p>
            <a:pPr algn="ctr"/>
            <a:r>
              <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KILL’</a:t>
            </a:r>
            <a:endParaRPr lang="uk-UA"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30_seconds_to_mars_-_the_kill_(zaycev.net).mp3">
            <a:hlinkClick r:id="" action="ppaction://media"/>
          </p:cNvPr>
          <p:cNvPicPr>
            <a:picLocks noRot="1" noChangeAspect="1"/>
          </p:cNvPicPr>
          <p:nvPr>
            <a:audioFile r:link="rId1"/>
          </p:nvPr>
        </p:nvPicPr>
        <p:blipFill>
          <a:blip r:embed="rId5"/>
          <a:stretch>
            <a:fillRect/>
          </a:stretch>
        </p:blipFill>
        <p:spPr>
          <a:xfrm>
            <a:off x="7286644" y="4429132"/>
            <a:ext cx="928694" cy="928694"/>
          </a:xfrm>
          <a:prstGeom prst="rect">
            <a:avLst/>
          </a:prstGeom>
        </p:spPr>
      </p:pic>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172" fill="hold"/>
                                        <p:tgtEl>
                                          <p:spTgt spid="9"/>
                                        </p:tgtEl>
                                      </p:cBhvr>
                                    </p:cmd>
                                  </p:childTnLst>
                                </p:cTn>
                              </p:par>
                            </p:childTnLst>
                          </p:cTn>
                        </p:par>
                      </p:childTnLst>
                    </p:cTn>
                  </p:par>
                </p:childTnLst>
              </p:cTn>
              <p:nextCondLst>
                <p:cond evt="onClick" delay="0">
                  <p:tgtEl>
                    <p:spTgt spid="9"/>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rPr>
              <a:t>THANK YOU FOR ATTENTION!!!</a:t>
            </a:r>
            <a:endParaRPr lang="uk-UA"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endParaRPr>
          </a:p>
        </p:txBody>
      </p:sp>
      <p:pic>
        <p:nvPicPr>
          <p:cNvPr id="4" name="Содержимое 3" descr="Jared-Leto-Shows-Off-Emaciated-Frame-in-Shocking-New-Pics-2.jpg"/>
          <p:cNvPicPr>
            <a:picLocks noGrp="1" noChangeAspect="1"/>
          </p:cNvPicPr>
          <p:nvPr>
            <p:ph idx="1"/>
          </p:nvPr>
        </p:nvPicPr>
        <p:blipFill>
          <a:blip r:embed="rId2"/>
          <a:stretch>
            <a:fillRect/>
          </a:stretch>
        </p:blipFill>
        <p:spPr>
          <a:xfrm>
            <a:off x="2500298" y="1285860"/>
            <a:ext cx="4236862" cy="49147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929198"/>
            <a:ext cx="8229600" cy="1357322"/>
          </a:xfrm>
        </p:spPr>
        <p:txBody>
          <a:bodyPr>
            <a:normAutofit fontScale="92500" lnSpcReduction="20000"/>
          </a:bodyPr>
          <a:lstStyle/>
          <a:p>
            <a:pPr algn="ctr">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 Seconds to Mars - an American rock band from Los Angeles, California, performing alternative rock. </a:t>
            </a: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714884"/>
            <a:ext cx="8001024" cy="1857388"/>
          </a:xfrm>
        </p:spPr>
        <p:txBody>
          <a:bodyPr>
            <a:normAutofit lnSpcReduction="10000"/>
          </a:bodyPr>
          <a:lstStyle/>
          <a:p>
            <a:pPr>
              <a:buNone/>
            </a:pPr>
            <a:r>
              <a:rPr lang="en-US" dirty="0" smtClean="0"/>
              <a:t>    </a:t>
            </a:r>
            <a:r>
              <a:rPr lang="en-US" sz="2800" dirty="0" smtClean="0"/>
              <a:t>Founded in 1998 by brothers Jared and Shannon </a:t>
            </a:r>
            <a:r>
              <a:rPr lang="en-US" sz="2800" dirty="0" err="1" smtClean="0"/>
              <a:t>Leto</a:t>
            </a:r>
            <a:r>
              <a:rPr lang="en-US" sz="2800" dirty="0" smtClean="0"/>
              <a:t>. Apart from them at the moment the group includes guitar player </a:t>
            </a:r>
            <a:r>
              <a:rPr lang="en-US" sz="2800" dirty="0" err="1" smtClean="0"/>
              <a:t>Tomo</a:t>
            </a:r>
            <a:r>
              <a:rPr lang="en-US" sz="2800" dirty="0" smtClean="0"/>
              <a:t> </a:t>
            </a:r>
            <a:r>
              <a:rPr lang="en-US" sz="2800" dirty="0" err="1" smtClean="0"/>
              <a:t>Milicevic</a:t>
            </a:r>
            <a:r>
              <a:rPr lang="en-US" sz="2800" dirty="0" smtClean="0"/>
              <a:t> (born </a:t>
            </a:r>
            <a:r>
              <a:rPr lang="en-US" sz="2800" dirty="0" err="1" smtClean="0"/>
              <a:t>Tomo</a:t>
            </a:r>
            <a:r>
              <a:rPr lang="en-US" sz="2800" dirty="0" smtClean="0"/>
              <a:t> </a:t>
            </a:r>
            <a:r>
              <a:rPr lang="en-US" sz="2800" dirty="0" err="1" smtClean="0"/>
              <a:t>Miličević</a:t>
            </a:r>
            <a:r>
              <a:rPr lang="en-US" sz="2800" dirty="0" smtClean="0"/>
              <a:t>).</a:t>
            </a:r>
            <a:endParaRPr lang="uk-UA" dirty="0"/>
          </a:p>
        </p:txBody>
      </p:sp>
      <p:pic>
        <p:nvPicPr>
          <p:cNvPr id="4" name="Рисунок 3" descr="tomo+milicevic+tomo.jpg"/>
          <p:cNvPicPr>
            <a:picLocks noChangeAspect="1"/>
          </p:cNvPicPr>
          <p:nvPr/>
        </p:nvPicPr>
        <p:blipFill>
          <a:blip r:embed="rId2"/>
          <a:stretch>
            <a:fillRect/>
          </a:stretch>
        </p:blipFill>
        <p:spPr>
          <a:xfrm>
            <a:off x="5786446" y="285728"/>
            <a:ext cx="3143272" cy="4191029"/>
          </a:xfrm>
          <a:prstGeom prst="rect">
            <a:avLst/>
          </a:prstGeom>
          <a:ln>
            <a:noFill/>
          </a:ln>
          <a:effectLst>
            <a:softEdge rad="112500"/>
          </a:effectLst>
        </p:spPr>
      </p:pic>
      <p:pic>
        <p:nvPicPr>
          <p:cNvPr id="5" name="Рисунок 4" descr="AD5-1.png"/>
          <p:cNvPicPr>
            <a:picLocks noChangeAspect="1"/>
          </p:cNvPicPr>
          <p:nvPr/>
        </p:nvPicPr>
        <p:blipFill>
          <a:blip r:embed="rId3"/>
          <a:stretch>
            <a:fillRect/>
          </a:stretch>
        </p:blipFill>
        <p:spPr>
          <a:xfrm>
            <a:off x="255277" y="285728"/>
            <a:ext cx="5909117" cy="4143404"/>
          </a:xfrm>
          <a:prstGeom prst="rect">
            <a:avLst/>
          </a:prstGeom>
          <a:ln>
            <a:noFill/>
          </a:ln>
          <a:effectLst>
            <a:outerShdw blurRad="292100" dist="139700" dir="2700000" algn="tl" rotWithShape="0">
              <a:srgbClr val="333333">
                <a:alpha val="65000"/>
              </a:srgbClr>
            </a:outerShdw>
          </a:effectLst>
        </p:spPr>
      </p:pic>
      <p:pic>
        <p:nvPicPr>
          <p:cNvPr id="6" name="Рисунок 5" descr="kn4VYGKxF2o.jpg"/>
          <p:cNvPicPr>
            <a:picLocks noChangeAspect="1"/>
          </p:cNvPicPr>
          <p:nvPr/>
        </p:nvPicPr>
        <p:blipFill>
          <a:blip r:embed="rId4"/>
          <a:stretch>
            <a:fillRect/>
          </a:stretch>
        </p:blipFill>
        <p:spPr>
          <a:xfrm rot="19970494">
            <a:off x="7710304" y="4749324"/>
            <a:ext cx="1425002" cy="1887503"/>
          </a:xfrm>
          <a:prstGeom prst="rect">
            <a:avLst/>
          </a:prstGeo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chemeClr val="accent4">
                <a:lumMod val="50000"/>
                <a:alpha val="74000"/>
              </a:schemeClr>
            </a:gs>
            <a:gs pos="100000">
              <a:schemeClr val="tx1"/>
            </a:gs>
          </a:gsLst>
          <a:lin ang="5400000" scaled="0"/>
        </a:gradFill>
        <a:effectLst/>
      </p:bgPr>
    </p:bg>
    <p:spTree>
      <p:nvGrpSpPr>
        <p:cNvPr id="1" name=""/>
        <p:cNvGrpSpPr/>
        <p:nvPr/>
      </p:nvGrpSpPr>
      <p:grpSpPr>
        <a:xfrm>
          <a:off x="0" y="0"/>
          <a:ext cx="0" cy="0"/>
          <a:chOff x="0" y="0"/>
          <a:chExt cx="0" cy="0"/>
        </a:xfrm>
      </p:grpSpPr>
      <p:pic>
        <p:nvPicPr>
          <p:cNvPr id="4" name="Содержимое 3" descr="30+Seconds+to+Mars+479.jpg"/>
          <p:cNvPicPr>
            <a:picLocks noGrp="1" noChangeAspect="1"/>
          </p:cNvPicPr>
          <p:nvPr>
            <p:ph idx="1"/>
          </p:nvPr>
        </p:nvPicPr>
        <p:blipFill>
          <a:blip r:embed="rId2"/>
          <a:stretch>
            <a:fillRect/>
          </a:stretch>
        </p:blipFill>
        <p:spPr>
          <a:xfrm>
            <a:off x="357158" y="500042"/>
            <a:ext cx="4214842" cy="5127545"/>
          </a:xfrm>
        </p:spPr>
      </p:pic>
      <p:pic>
        <p:nvPicPr>
          <p:cNvPr id="5" name="Рисунок 4" descr="o-JARED-LETO-2013-VMA-570.jpg"/>
          <p:cNvPicPr>
            <a:picLocks noChangeAspect="1"/>
          </p:cNvPicPr>
          <p:nvPr/>
        </p:nvPicPr>
        <p:blipFill>
          <a:blip r:embed="rId3"/>
          <a:stretch>
            <a:fillRect/>
          </a:stretch>
        </p:blipFill>
        <p:spPr>
          <a:xfrm>
            <a:off x="5072066" y="571480"/>
            <a:ext cx="3643338" cy="5151808"/>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chemeClr val="accent4">
                <a:lumMod val="75000"/>
                <a:alpha val="78000"/>
              </a:schemeClr>
            </a:gs>
            <a:gs pos="100000">
              <a:schemeClr val="accent4">
                <a:lumMod val="50000"/>
              </a:schemeClr>
            </a:gs>
          </a:gsLst>
          <a:lin ang="5400000" scaled="0"/>
        </a:gradFill>
        <a:effectLst/>
      </p:bgPr>
    </p:bg>
    <p:spTree>
      <p:nvGrpSpPr>
        <p:cNvPr id="1" name=""/>
        <p:cNvGrpSpPr/>
        <p:nvPr/>
      </p:nvGrpSpPr>
      <p:grpSpPr>
        <a:xfrm>
          <a:off x="0" y="0"/>
          <a:ext cx="0" cy="0"/>
          <a:chOff x="0" y="0"/>
          <a:chExt cx="0" cy="0"/>
        </a:xfrm>
      </p:grpSpPr>
      <p:pic>
        <p:nvPicPr>
          <p:cNvPr id="4" name="Содержимое 3" descr="30+Seconds+to+Mars+30secondstomars_825173.jpg"/>
          <p:cNvPicPr>
            <a:picLocks noGrp="1" noChangeAspect="1"/>
          </p:cNvPicPr>
          <p:nvPr>
            <p:ph idx="1"/>
          </p:nvPr>
        </p:nvPicPr>
        <p:blipFill>
          <a:blip r:embed="rId2"/>
          <a:stretch>
            <a:fillRect/>
          </a:stretch>
        </p:blipFill>
        <p:spPr>
          <a:xfrm>
            <a:off x="214282" y="214290"/>
            <a:ext cx="4762500" cy="3171825"/>
          </a:xfrm>
          <a:prstGeom prst="rect">
            <a:avLst/>
          </a:prstGeom>
          <a:ln>
            <a:noFill/>
          </a:ln>
          <a:effectLst>
            <a:outerShdw blurRad="292100" dist="139700" dir="2700000" algn="tl" rotWithShape="0">
              <a:srgbClr val="333333">
                <a:alpha val="65000"/>
              </a:srgbClr>
            </a:outerShdw>
          </a:effectLst>
        </p:spPr>
      </p:pic>
      <p:pic>
        <p:nvPicPr>
          <p:cNvPr id="6" name="Рисунок 5" descr="30+Seconds+to+Mars+TSTMPNG3.png"/>
          <p:cNvPicPr>
            <a:picLocks noChangeAspect="1"/>
          </p:cNvPicPr>
          <p:nvPr/>
        </p:nvPicPr>
        <p:blipFill>
          <a:blip r:embed="rId3"/>
          <a:stretch>
            <a:fillRect/>
          </a:stretch>
        </p:blipFill>
        <p:spPr>
          <a:xfrm>
            <a:off x="3857620" y="3357562"/>
            <a:ext cx="5031991" cy="3351306"/>
          </a:xfrm>
          <a:prstGeom prst="rect">
            <a:avLst/>
          </a:prstGeom>
          <a:ln>
            <a:noFill/>
          </a:ln>
          <a:effectLst>
            <a:softEdge rad="112500"/>
          </a:effectLst>
        </p:spPr>
      </p:pic>
      <p:pic>
        <p:nvPicPr>
          <p:cNvPr id="7" name="Рисунок 6" descr="30+Seconds+to+Mars+tumblr_lbumsdPRoY1qaeb2ho1_500.png"/>
          <p:cNvPicPr>
            <a:picLocks noChangeAspect="1"/>
          </p:cNvPicPr>
          <p:nvPr/>
        </p:nvPicPr>
        <p:blipFill>
          <a:blip r:embed="rId4"/>
          <a:stretch>
            <a:fillRect/>
          </a:stretch>
        </p:blipFill>
        <p:spPr>
          <a:xfrm>
            <a:off x="5143504" y="214290"/>
            <a:ext cx="3500462" cy="3101409"/>
          </a:xfrm>
          <a:prstGeom prst="rect">
            <a:avLst/>
          </a:prstGeom>
          <a:ln>
            <a:noFill/>
          </a:ln>
          <a:effectLst>
            <a:outerShdw blurRad="292100" dist="139700" dir="2700000" algn="tl" rotWithShape="0">
              <a:srgbClr val="333333">
                <a:alpha val="65000"/>
              </a:srgbClr>
            </a:outerShdw>
          </a:effectLst>
        </p:spPr>
      </p:pic>
      <p:pic>
        <p:nvPicPr>
          <p:cNvPr id="8" name="Рисунок 7" descr="30+Seconds+to+Mars+30stm.png"/>
          <p:cNvPicPr>
            <a:picLocks noChangeAspect="1"/>
          </p:cNvPicPr>
          <p:nvPr/>
        </p:nvPicPr>
        <p:blipFill>
          <a:blip r:embed="rId5"/>
          <a:stretch>
            <a:fillRect/>
          </a:stretch>
        </p:blipFill>
        <p:spPr>
          <a:xfrm>
            <a:off x="0" y="3500438"/>
            <a:ext cx="4011225" cy="3000396"/>
          </a:xfrm>
          <a:prstGeom prst="rect">
            <a:avLst/>
          </a:prstGeom>
          <a:ln>
            <a:noFill/>
          </a:ln>
          <a:effectLst>
            <a:softEdge rad="112500"/>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9"/>
            <a:ext cx="8229600" cy="2857520"/>
          </a:xfrm>
        </p:spPr>
        <p:txBody>
          <a:bodyPr>
            <a:normAutofit/>
          </a:bodyPr>
          <a:lstStyle/>
          <a:p>
            <a:pPr algn="ctr">
              <a:buNone/>
            </a:pP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The band name was taken from an article by the Harvard professor about the technological progress, in which humanity in the literal sense of the word would soon be "in thirty seconds from Mars."</a:t>
            </a:r>
            <a:endParaRPr lang="uk-UA"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Рисунок 3" descr="1325224909_2000px-30secondstomars-logo.svg.png"/>
          <p:cNvPicPr>
            <a:picLocks noChangeAspect="1"/>
          </p:cNvPicPr>
          <p:nvPr/>
        </p:nvPicPr>
        <p:blipFill>
          <a:blip r:embed="rId2" cstate="print"/>
          <a:stretch>
            <a:fillRect/>
          </a:stretch>
        </p:blipFill>
        <p:spPr>
          <a:xfrm>
            <a:off x="2143108" y="2357430"/>
            <a:ext cx="5143536" cy="4135403"/>
          </a:xfrm>
          <a:prstGeom prst="rect">
            <a:avLst/>
          </a:prstGeom>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214290"/>
            <a:ext cx="9144064" cy="2185990"/>
          </a:xfrm>
        </p:spPr>
        <p:txBody>
          <a:bodyPr>
            <a:normAutofit/>
          </a:bodyPr>
          <a:lstStyle/>
          <a:p>
            <a:pPr algn="ctr">
              <a:buNone/>
            </a:pPr>
            <a:r>
              <a:rPr lang="en-US" sz="2800" dirty="0" smtClean="0"/>
              <a:t>    </a:t>
            </a:r>
            <a:r>
              <a:rPr lang="en-US" sz="28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Despite the fact that the band members themselves never explained the four glyphs,</a:t>
            </a:r>
          </a:p>
        </p:txBody>
      </p:sp>
      <p:sp>
        <p:nvSpPr>
          <p:cNvPr id="4" name="Прямоугольник 3"/>
          <p:cNvSpPr/>
          <p:nvPr/>
        </p:nvSpPr>
        <p:spPr>
          <a:xfrm>
            <a:off x="285720" y="5572140"/>
            <a:ext cx="8643998" cy="954107"/>
          </a:xfrm>
          <a:prstGeom prst="rect">
            <a:avLst/>
          </a:prstGeom>
        </p:spPr>
        <p:txBody>
          <a:bodyPr wrap="square">
            <a:spAutoFit/>
          </a:bodyPr>
          <a:lstStyle/>
          <a:p>
            <a:pPr algn="ctr">
              <a:buNone/>
            </a:pPr>
            <a:r>
              <a:rPr lang="en-US" sz="2800" b="1" i="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it is obvious that they are a graphic representation of the group's name.</a:t>
            </a:r>
            <a:endParaRPr lang="uk-UA" sz="2800" b="1" i="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alpha val="79000"/>
              </a:srgbClr>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en-US" dirty="0" smtClean="0"/>
              <a:t>BAND HAS SEVERAL LOGOS</a:t>
            </a:r>
            <a:endParaRPr lang="uk-UA" dirty="0"/>
          </a:p>
        </p:txBody>
      </p:sp>
      <p:pic>
        <p:nvPicPr>
          <p:cNvPr id="4" name="Содержимое 3" descr="trinity_seal_240.jpg"/>
          <p:cNvPicPr>
            <a:picLocks noGrp="1" noChangeAspect="1"/>
          </p:cNvPicPr>
          <p:nvPr>
            <p:ph idx="1"/>
          </p:nvPr>
        </p:nvPicPr>
        <p:blipFill>
          <a:blip r:embed="rId2"/>
          <a:stretch>
            <a:fillRect/>
          </a:stretch>
        </p:blipFill>
        <p:spPr>
          <a:xfrm>
            <a:off x="4429124" y="1071546"/>
            <a:ext cx="2500330" cy="2500330"/>
          </a:xfrm>
          <a:prstGeom prst="rect">
            <a:avLst/>
          </a:prstGeom>
          <a:ln>
            <a:noFill/>
          </a:ln>
          <a:effectLst>
            <a:outerShdw blurRad="292100" dist="139700" dir="2700000" algn="tl" rotWithShape="0">
              <a:srgbClr val="333333">
                <a:alpha val="65000"/>
              </a:srgbClr>
            </a:outerShdw>
          </a:effectLst>
        </p:spPr>
      </p:pic>
      <p:pic>
        <p:nvPicPr>
          <p:cNvPr id="5" name="Рисунок 4" descr="Phoenix_Logo.jpeg"/>
          <p:cNvPicPr>
            <a:picLocks noChangeAspect="1"/>
          </p:cNvPicPr>
          <p:nvPr/>
        </p:nvPicPr>
        <p:blipFill>
          <a:blip r:embed="rId3"/>
          <a:stretch>
            <a:fillRect/>
          </a:stretch>
        </p:blipFill>
        <p:spPr>
          <a:xfrm>
            <a:off x="214282" y="1071546"/>
            <a:ext cx="2842376" cy="2654779"/>
          </a:xfrm>
          <a:prstGeom prst="rect">
            <a:avLst/>
          </a:prstGeom>
          <a:ln>
            <a:noFill/>
          </a:ln>
          <a:effectLst>
            <a:outerShdw blurRad="292100" dist="139700" dir="2700000" algn="tl" rotWithShape="0">
              <a:srgbClr val="333333">
                <a:alpha val="65000"/>
              </a:srgbClr>
            </a:outerShdw>
          </a:effectLst>
        </p:spPr>
      </p:pic>
      <p:pic>
        <p:nvPicPr>
          <p:cNvPr id="6" name="Рисунок 5" descr="30stmTriad.jpg"/>
          <p:cNvPicPr>
            <a:picLocks noChangeAspect="1"/>
          </p:cNvPicPr>
          <p:nvPr/>
        </p:nvPicPr>
        <p:blipFill>
          <a:blip r:embed="rId4"/>
          <a:stretch>
            <a:fillRect/>
          </a:stretch>
        </p:blipFill>
        <p:spPr>
          <a:xfrm>
            <a:off x="2000232" y="3357562"/>
            <a:ext cx="3143272" cy="2505164"/>
          </a:xfrm>
          <a:prstGeom prst="rect">
            <a:avLst/>
          </a:prstGeom>
          <a:ln>
            <a:noFill/>
          </a:ln>
          <a:effectLst>
            <a:outerShdw blurRad="292100" dist="139700" dir="2700000" algn="tl" rotWithShape="0">
              <a:srgbClr val="333333">
                <a:alpha val="65000"/>
              </a:srgbClr>
            </a:outerShdw>
          </a:effectLst>
        </p:spPr>
      </p:pic>
      <p:pic>
        <p:nvPicPr>
          <p:cNvPr id="7" name="Рисунок 6" descr="blyn_240.jpg"/>
          <p:cNvPicPr>
            <a:picLocks noChangeAspect="1"/>
          </p:cNvPicPr>
          <p:nvPr/>
        </p:nvPicPr>
        <p:blipFill>
          <a:blip r:embed="rId5"/>
          <a:stretch>
            <a:fillRect/>
          </a:stretch>
        </p:blipFill>
        <p:spPr>
          <a:xfrm>
            <a:off x="6572264" y="3429000"/>
            <a:ext cx="2286000" cy="227647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000892" y="1214422"/>
            <a:ext cx="2143108" cy="1323439"/>
          </a:xfrm>
          <a:prstGeom prst="rect">
            <a:avLst/>
          </a:prstGeom>
          <a:noFill/>
        </p:spPr>
        <p:txBody>
          <a:bodyPr wrap="square" rtlCol="0">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Trinity</a:t>
            </a:r>
          </a:p>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Seal</a:t>
            </a:r>
            <a:endParaRPr lang="uk-UA"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TextBox 9"/>
          <p:cNvSpPr txBox="1"/>
          <p:nvPr/>
        </p:nvSpPr>
        <p:spPr>
          <a:xfrm>
            <a:off x="357158" y="3857628"/>
            <a:ext cx="1857356" cy="707886"/>
          </a:xfrm>
          <a:prstGeom prst="rect">
            <a:avLst/>
          </a:prstGeom>
          <a:noFill/>
        </p:spPr>
        <p:txBody>
          <a:bodyPr wrap="square" rtlCol="0">
            <a:spAutoFit/>
          </a:bodyPr>
          <a:lstStyle/>
          <a:p>
            <a:r>
              <a:rPr lang="en-US" sz="4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Mithra</a:t>
            </a:r>
            <a:endParaRPr lang="uk-UA"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TextBox 10"/>
          <p:cNvSpPr txBox="1"/>
          <p:nvPr/>
        </p:nvSpPr>
        <p:spPr>
          <a:xfrm>
            <a:off x="2428860" y="5873115"/>
            <a:ext cx="2214578" cy="984885"/>
          </a:xfrm>
          <a:prstGeom prst="rect">
            <a:avLst/>
          </a:prstGeom>
          <a:noFill/>
        </p:spPr>
        <p:txBody>
          <a:bodyPr wrap="square" rtlCol="0">
            <a:spAutoFit/>
          </a:bodyPr>
          <a:lstStyle/>
          <a:p>
            <a:pPr algn="ct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Triad</a:t>
            </a:r>
          </a:p>
          <a:p>
            <a:endParaRPr lang="uk-UA" dirty="0"/>
          </a:p>
        </p:txBody>
      </p:sp>
      <p:sp>
        <p:nvSpPr>
          <p:cNvPr id="12" name="TextBox 11"/>
          <p:cNvSpPr txBox="1"/>
          <p:nvPr/>
        </p:nvSpPr>
        <p:spPr>
          <a:xfrm>
            <a:off x="6286512" y="5857892"/>
            <a:ext cx="2643206" cy="1077218"/>
          </a:xfrm>
          <a:prstGeom prst="rect">
            <a:avLst/>
          </a:prstGeom>
          <a:noFill/>
        </p:spPr>
        <p:txBody>
          <a:bodyPr wrap="square" rtlCol="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cross in the circle</a:t>
            </a:r>
            <a:endParaRPr lang="uk-UA"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chemeClr val="accent4">
                <a:lumMod val="75000"/>
                <a:alpha val="78000"/>
              </a:schemeClr>
            </a:gs>
            <a:gs pos="100000">
              <a:schemeClr val="accent4">
                <a:lumMod val="5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929198"/>
            <a:ext cx="8929718" cy="1571636"/>
          </a:xfrm>
        </p:spPr>
        <p:txBody>
          <a:bodyPr>
            <a:noAutofit/>
            <a:scene3d>
              <a:camera prst="orthographicFront"/>
              <a:lightRig rig="soft" dir="t">
                <a:rot lat="0" lon="0" rev="10800000"/>
              </a:lightRig>
            </a:scene3d>
            <a:sp3d>
              <a:bevelT w="27940" h="12700"/>
              <a:contourClr>
                <a:srgbClr val="DDDDDD"/>
              </a:contourClr>
            </a:sp3d>
          </a:bodyPr>
          <a:lstStyle/>
          <a:p>
            <a:r>
              <a:rPr lang="en-US" sz="2800" b="1" spc="150" dirty="0" smtClean="0">
                <a:ln w="11430"/>
                <a:solidFill>
                  <a:srgbClr val="F8F8F8"/>
                </a:solidFill>
                <a:effectLst>
                  <a:outerShdw blurRad="25400" algn="tl" rotWithShape="0">
                    <a:srgbClr val="000000">
                      <a:alpha val="43000"/>
                    </a:srgbClr>
                  </a:outerShdw>
                </a:effectLst>
              </a:rPr>
              <a:t>Symbol with an arrow graphic representation of the slogan ‘</a:t>
            </a:r>
            <a:r>
              <a:rPr lang="en-US" sz="2800" b="1" spc="150" dirty="0" err="1" smtClean="0">
                <a:ln w="11430"/>
                <a:solidFill>
                  <a:srgbClr val="F8F8F8"/>
                </a:solidFill>
                <a:effectLst>
                  <a:outerShdw blurRad="25400" algn="tl" rotWithShape="0">
                    <a:srgbClr val="000000">
                      <a:alpha val="43000"/>
                    </a:srgbClr>
                  </a:outerShdw>
                </a:effectLst>
              </a:rPr>
              <a:t>Provehito</a:t>
            </a:r>
            <a:r>
              <a:rPr lang="en-US" sz="2800" b="1" spc="150" dirty="0" smtClean="0">
                <a:ln w="11430"/>
                <a:solidFill>
                  <a:srgbClr val="F8F8F8"/>
                </a:solidFill>
                <a:effectLst>
                  <a:outerShdw blurRad="25400" algn="tl" rotWithShape="0">
                    <a:srgbClr val="000000">
                      <a:alpha val="43000"/>
                    </a:srgbClr>
                  </a:outerShdw>
                </a:effectLst>
              </a:rPr>
              <a:t> in </a:t>
            </a:r>
            <a:r>
              <a:rPr lang="en-US" sz="2800" b="1" spc="150" dirty="0" err="1" smtClean="0">
                <a:ln w="11430"/>
                <a:solidFill>
                  <a:srgbClr val="F8F8F8"/>
                </a:solidFill>
                <a:effectLst>
                  <a:outerShdw blurRad="25400" algn="tl" rotWithShape="0">
                    <a:srgbClr val="000000">
                      <a:alpha val="43000"/>
                    </a:srgbClr>
                  </a:outerShdw>
                </a:effectLst>
              </a:rPr>
              <a:t>Altum</a:t>
            </a:r>
            <a:r>
              <a:rPr lang="en-US" sz="2800" b="1" spc="150" dirty="0" smtClean="0">
                <a:ln w="11430"/>
                <a:solidFill>
                  <a:srgbClr val="F8F8F8"/>
                </a:solidFill>
                <a:effectLst>
                  <a:outerShdw blurRad="25400" algn="tl" rotWithShape="0">
                    <a:srgbClr val="000000">
                      <a:alpha val="43000"/>
                    </a:srgbClr>
                  </a:outerShdw>
                </a:effectLst>
              </a:rPr>
              <a:t>’, is the emblem of fans who call themselves the Echelon.</a:t>
            </a:r>
            <a:endParaRPr lang="uk-UA" sz="2800" b="1" spc="150" dirty="0">
              <a:ln w="11430"/>
              <a:solidFill>
                <a:srgbClr val="F8F8F8"/>
              </a:solidFill>
              <a:effectLst>
                <a:outerShdw blurRad="25400" algn="tl" rotWithShape="0">
                  <a:srgbClr val="000000">
                    <a:alpha val="43000"/>
                  </a:srgbClr>
                </a:outerShdw>
              </a:effectLst>
            </a:endParaRPr>
          </a:p>
        </p:txBody>
      </p:sp>
      <p:pic>
        <p:nvPicPr>
          <p:cNvPr id="4" name="Содержимое 3" descr="keep-calm-and-provehito-in-altum.png"/>
          <p:cNvPicPr>
            <a:picLocks noGrp="1" noChangeAspect="1"/>
          </p:cNvPicPr>
          <p:nvPr>
            <p:ph idx="1"/>
          </p:nvPr>
        </p:nvPicPr>
        <p:blipFill>
          <a:blip r:embed="rId2"/>
          <a:stretch>
            <a:fillRect/>
          </a:stretch>
        </p:blipFill>
        <p:spPr>
          <a:xfrm>
            <a:off x="285720" y="357167"/>
            <a:ext cx="3500462" cy="4083872"/>
          </a:xfrm>
        </p:spPr>
      </p:pic>
      <p:pic>
        <p:nvPicPr>
          <p:cNvPr id="5" name="Рисунок 4" descr="25252152_arrow5gv.jpg"/>
          <p:cNvPicPr>
            <a:picLocks noChangeAspect="1"/>
          </p:cNvPicPr>
          <p:nvPr/>
        </p:nvPicPr>
        <p:blipFill>
          <a:blip r:embed="rId3" cstate="print"/>
          <a:stretch>
            <a:fillRect/>
          </a:stretch>
        </p:blipFill>
        <p:spPr>
          <a:xfrm>
            <a:off x="4286248" y="1857364"/>
            <a:ext cx="1571636" cy="2569625"/>
          </a:xfrm>
          <a:prstGeom prst="rect">
            <a:avLst/>
          </a:prstGeom>
        </p:spPr>
      </p:pic>
      <p:pic>
        <p:nvPicPr>
          <p:cNvPr id="7" name="Рисунок 6" descr="x_eb3bced4_240.jpg"/>
          <p:cNvPicPr>
            <a:picLocks noChangeAspect="1"/>
          </p:cNvPicPr>
          <p:nvPr/>
        </p:nvPicPr>
        <p:blipFill>
          <a:blip r:embed="rId4"/>
          <a:stretch>
            <a:fillRect/>
          </a:stretch>
        </p:blipFill>
        <p:spPr>
          <a:xfrm>
            <a:off x="3929058" y="500042"/>
            <a:ext cx="2286000" cy="1295400"/>
          </a:xfrm>
          <a:prstGeom prst="rect">
            <a:avLst/>
          </a:prstGeom>
        </p:spPr>
      </p:pic>
      <p:sp>
        <p:nvSpPr>
          <p:cNvPr id="8" name="TextBox 7"/>
          <p:cNvSpPr txBox="1"/>
          <p:nvPr/>
        </p:nvSpPr>
        <p:spPr>
          <a:xfrm>
            <a:off x="6429388" y="1000108"/>
            <a:ext cx="2286016" cy="35394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800" b="1" spc="150" dirty="0" smtClean="0">
                <a:ln w="11430"/>
                <a:solidFill>
                  <a:srgbClr val="F8F8F8"/>
                </a:solidFill>
                <a:effectLst>
                  <a:outerShdw blurRad="25400" algn="tl" rotWithShape="0">
                    <a:srgbClr val="000000">
                      <a:alpha val="43000"/>
                    </a:srgbClr>
                  </a:outerShdw>
                </a:effectLst>
              </a:rPr>
              <a:t>“The Echelon" is part of the Mars Army, which includes the fans across the world.</a:t>
            </a:r>
            <a:endParaRPr lang="uk-UA" sz="28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fade thruBlk="1"/>
  </p:transition>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204</Words>
  <Application>Microsoft Office PowerPoint</Application>
  <PresentationFormat>Экран (4:3)</PresentationFormat>
  <Paragraphs>28</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BAND HAS SEVERAL LOGOS</vt:lpstr>
      <vt:lpstr>Symbol with an arrow graphic representation of the slogan ‘Provehito in Altum’, is the emblem of fans who call themselves the Echelon.</vt:lpstr>
      <vt:lpstr>Слайд 10</vt:lpstr>
      <vt:lpstr>Recordings 30STM</vt:lpstr>
      <vt:lpstr>Слайд 12</vt:lpstr>
      <vt:lpstr>was released as the second single from their second album, A Beautiful Lie.</vt:lpstr>
      <vt:lpstr>THANK YOU FOR ATTENTION!!!</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14</cp:revision>
  <dcterms:created xsi:type="dcterms:W3CDTF">2013-11-19T18:38:25Z</dcterms:created>
  <dcterms:modified xsi:type="dcterms:W3CDTF">2013-11-19T20:51:44Z</dcterms:modified>
</cp:coreProperties>
</file>