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74" d="100"/>
          <a:sy n="74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0CD8-C7E2-42D2-B54D-35360E988260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B7FA-1F1C-48BF-8A4C-E59CFF93B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9A1-00FD-4B4F-A879-7AAEDF5C4C0E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9420-52CC-4DAF-A8F1-03A135BE7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B420-2C9C-4781-96A4-74521E65A104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CE8A-EB81-4040-A4A0-3CEDF96A5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D0A9-4759-4465-8FFE-8105DFF70958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9D50A-A40D-48D4-A11F-91D3457A2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D637-8837-4035-826D-1C0FBE0A42AA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FD05-E9EF-4C65-8527-097ACEB26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BD54-5372-4AF7-AB54-23DC945CCBD2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BE2C-D0D7-461E-81F2-5647A471B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81F2-B4D1-4B16-B28E-EB64A5E45851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A906-EB9E-43CB-8FA7-BEAA892F2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E333-F78A-4D34-91DF-97EB8990995B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6445-2F3D-4780-A78E-1689204DC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C1F0-7757-4CCC-8D5F-0F5FD5BB3751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4B8A-4017-43E1-B141-63A0A7EA3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1CEB-7028-4853-A00C-3913D7830696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016E-53AB-470E-8890-386B9F24B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6DC6-BCD0-4D44-8D2A-93C64B2DF598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DCF9-17CE-4DCE-B857-DA6F340B6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050FB6-A10B-4C88-883A-529A57D22B95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F805C8-30C8-4796-9910-3B2182C23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5" r:id="rId4"/>
    <p:sldLayoutId id="2147483759" r:id="rId5"/>
    <p:sldLayoutId id="2147483754" r:id="rId6"/>
    <p:sldLayoutId id="2147483760" r:id="rId7"/>
    <p:sldLayoutId id="2147483761" r:id="rId8"/>
    <p:sldLayoutId id="2147483762" r:id="rId9"/>
    <p:sldLayoutId id="2147483753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4;&#1095;&#1077;&#1085;&#1100;%20&#1043;&#1088;&#1091;&#1089;&#1090;&#1085;&#1072;&#1103;%20&#1052;&#1077;&#1083;&#1086;&#1076;&#1080;&#1103;%20-%20&#1053;&#1077;%20&#1086;&#1087;&#1088;&#1077;&#1076;&#1077;&#1083;&#1077;&#1085;&#1086;%20%5b&#1089;%20&#1089;&#1072;&#1081;&#1090;&#1072;%20www.ololo.fm%5d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6072188"/>
            <a:ext cx="5286375" cy="642937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rgbClr val="00B050"/>
                </a:solidFill>
              </a:rPr>
              <a:t>             </a:t>
            </a:r>
            <a:endParaRPr lang="ru-RU" sz="3200" smtClean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57166"/>
            <a:ext cx="54613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Ерм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І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таж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3316" name="Рисунок 4" descr="800px-WinterPala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285875"/>
            <a:ext cx="735806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чень Грустная Мелодия - Не определено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dirty="0" err="1" smtClean="0"/>
              <a:t>Гюбер</a:t>
            </a:r>
            <a:r>
              <a:rPr lang="ru-RU" dirty="0" smtClean="0"/>
              <a:t> </a:t>
            </a:r>
            <a:r>
              <a:rPr lang="ru-RU" dirty="0" err="1" smtClean="0"/>
              <a:t>Робер</a:t>
            </a:r>
            <a:r>
              <a:rPr lang="ru-RU" dirty="0" smtClean="0"/>
              <a:t>  «</a:t>
            </a:r>
            <a:r>
              <a:rPr lang="ru-RU" dirty="0" err="1" smtClean="0"/>
              <a:t>Тераса</a:t>
            </a:r>
            <a:r>
              <a:rPr lang="ru-RU" dirty="0" smtClean="0"/>
              <a:t> в замку </a:t>
            </a:r>
            <a:r>
              <a:rPr lang="ru-RU" dirty="0" err="1" smtClean="0"/>
              <a:t>Марлі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2530" name="Рисунок 2" descr="Гюбер Робер . Тераса в замку Марлі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57313"/>
            <a:ext cx="792956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sz="3100" dirty="0" smtClean="0"/>
              <a:t>Ф.Рокотов «Портрет графа </a:t>
            </a:r>
            <a:r>
              <a:rPr lang="ru-RU" sz="3100" dirty="0" err="1" smtClean="0"/>
              <a:t>Івана</a:t>
            </a:r>
            <a:r>
              <a:rPr lang="ru-RU" sz="3100" dirty="0" smtClean="0"/>
              <a:t> Шувалова»</a:t>
            </a:r>
            <a:endParaRPr lang="ru-RU" sz="3100" dirty="0"/>
          </a:p>
        </p:txBody>
      </p:sp>
      <p:pic>
        <p:nvPicPr>
          <p:cNvPr id="23554" name="Рисунок 2" descr="Худ. Ф.Рокотов. Портрет графа Івана Шувалова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214438"/>
            <a:ext cx="50006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dirty="0" err="1" smtClean="0"/>
              <a:t>Хеда</a:t>
            </a:r>
            <a:r>
              <a:rPr lang="ru-RU" dirty="0" smtClean="0"/>
              <a:t> «Натюрморт </a:t>
            </a:r>
            <a:r>
              <a:rPr lang="ru-RU" dirty="0" err="1" smtClean="0"/>
              <a:t>з</a:t>
            </a:r>
            <a:r>
              <a:rPr lang="ru-RU" dirty="0" smtClean="0"/>
              <a:t> крабом»</a:t>
            </a:r>
            <a:endParaRPr lang="ru-RU" dirty="0"/>
          </a:p>
        </p:txBody>
      </p:sp>
      <p:pic>
        <p:nvPicPr>
          <p:cNvPr id="24578" name="Рисунок 2" descr="Худ. Хеда. Натюрморт з крабо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357313"/>
            <a:ext cx="69151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Е.Делакруа «</a:t>
            </a:r>
            <a:r>
              <a:rPr lang="ru-RU" smtClean="0"/>
              <a:t>Мароканець </a:t>
            </a:r>
            <a:r>
              <a:rPr lang="ru-RU" dirty="0" err="1" smtClean="0"/>
              <a:t>сідлає</a:t>
            </a:r>
            <a:r>
              <a:rPr lang="ru-RU" dirty="0" smtClean="0"/>
              <a:t> коня»</a:t>
            </a:r>
            <a:endParaRPr lang="ru-RU" dirty="0"/>
          </a:p>
        </p:txBody>
      </p:sp>
      <p:pic>
        <p:nvPicPr>
          <p:cNvPr id="25602" name="Рисунок 2" descr="Худ.Е.Делакруа, Мароканец сідлає коня, 1855 р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214438"/>
            <a:ext cx="5429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  </a:t>
            </a:r>
            <a:r>
              <a:rPr lang="ru-RU" sz="2700" dirty="0" err="1" smtClean="0"/>
              <a:t>Алларт</a:t>
            </a:r>
            <a:r>
              <a:rPr lang="ru-RU" sz="2700" dirty="0" smtClean="0"/>
              <a:t> </a:t>
            </a:r>
            <a:r>
              <a:rPr lang="ru-RU" sz="2700" dirty="0" err="1" smtClean="0"/>
              <a:t>ван</a:t>
            </a:r>
            <a:r>
              <a:rPr lang="ru-RU" sz="2700" dirty="0" smtClean="0"/>
              <a:t> </a:t>
            </a:r>
            <a:r>
              <a:rPr lang="ru-RU" sz="2700" dirty="0" err="1" smtClean="0"/>
              <a:t>Евердинген</a:t>
            </a:r>
            <a:r>
              <a:rPr lang="ru-RU" sz="2700" dirty="0" smtClean="0"/>
              <a:t> «Пейзаж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вітряком</a:t>
            </a:r>
            <a:r>
              <a:rPr lang="ru-RU" sz="2700" dirty="0" smtClean="0"/>
              <a:t> </a:t>
            </a:r>
            <a:r>
              <a:rPr lang="ru-RU" sz="2700" dirty="0" err="1" smtClean="0"/>
              <a:t>і</a:t>
            </a:r>
            <a:r>
              <a:rPr lang="ru-RU" sz="2700" dirty="0" smtClean="0"/>
              <a:t> </a:t>
            </a:r>
            <a:r>
              <a:rPr lang="ru-RU" sz="2700" dirty="0" err="1" smtClean="0"/>
              <a:t>човном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6626" name="Рисунок 2" descr="Алларт ван Евердинген, «Пейзаж з вітряком і човном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84423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 </a:t>
            </a:r>
            <a:r>
              <a:rPr lang="ru-RU" sz="2400" dirty="0" err="1" smtClean="0"/>
              <a:t>Мурільйо</a:t>
            </a:r>
            <a:r>
              <a:rPr lang="ru-RU" sz="2400" dirty="0" smtClean="0"/>
              <a:t> «</a:t>
            </a:r>
            <a:r>
              <a:rPr lang="ru-RU" sz="2400" dirty="0" err="1" smtClean="0"/>
              <a:t>Янгол</a:t>
            </a:r>
            <a:r>
              <a:rPr lang="ru-RU" sz="2400" dirty="0" smtClean="0"/>
              <a:t> </a:t>
            </a:r>
            <a:r>
              <a:rPr lang="ru-RU" sz="2400" dirty="0" err="1" smtClean="0"/>
              <a:t>виводить</a:t>
            </a:r>
            <a:r>
              <a:rPr lang="ru-RU" sz="2400" dirty="0" smtClean="0"/>
              <a:t> Апостола Петра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в'язниці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27650" name="Рисунок 2" descr="Мурільйо, Янгол виводить Апостола Петра з в'язниці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143000"/>
            <a:ext cx="742950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 descr="800px-Sankt-Petěrburg_2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428604"/>
            <a:ext cx="43577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The end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686800" cy="4525963"/>
          </a:xfrm>
        </p:spPr>
        <p:txBody>
          <a:bodyPr/>
          <a:lstStyle/>
          <a:p>
            <a:pPr eaLnBrk="1" hangingPunct="1"/>
            <a:r>
              <a:rPr lang="ru-RU" sz="2200" smtClean="0"/>
              <a:t>Державний Ермітаж в Санкт-Петербурзі (від фр. ermitage — місце всамітнення) — один із найбільших у світі художніх і культурно-історичних музеїв. Виник в 1764 як приватне зібрання Катерини II, відкритий для публіки в 1852. Містить колекції пам'ятників культур Давнього Сходу, Давнього Єгипту,Античності та Середньовіччя, мистецтва Західної і Східної Європи, археологічних та мистецьких пам'яток Азії, слов'янської культури VIII — XIX століть.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Sankt-Petersburg_Eremitage_by_nigh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000375"/>
            <a:ext cx="6429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29063" y="609600"/>
            <a:ext cx="4986337" cy="6105525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 smtClean="0"/>
              <a:t>         </a:t>
            </a:r>
            <a:r>
              <a:rPr lang="ru-RU" sz="3400" dirty="0" err="1" smtClean="0"/>
              <a:t>Будинки</a:t>
            </a:r>
            <a:r>
              <a:rPr lang="ru-RU" sz="3400" dirty="0" smtClean="0"/>
              <a:t> </a:t>
            </a:r>
            <a:r>
              <a:rPr lang="ru-RU" sz="3400" dirty="0" err="1" smtClean="0"/>
              <a:t>Ермітажу</a:t>
            </a:r>
            <a:endParaRPr lang="ru-RU" sz="3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 smtClean="0"/>
              <a:t>Зимовий палац (1754 — 1762, </a:t>
            </a:r>
            <a:r>
              <a:rPr lang="ru-RU" sz="3400" dirty="0" err="1" smtClean="0"/>
              <a:t>архітектор</a:t>
            </a:r>
            <a:r>
              <a:rPr lang="ru-RU" sz="3400" dirty="0" smtClean="0"/>
              <a:t> Б.Ф. </a:t>
            </a:r>
            <a:r>
              <a:rPr lang="ru-RU" sz="3400" dirty="0" err="1" smtClean="0"/>
              <a:t>Расстреллі</a:t>
            </a:r>
            <a:r>
              <a:rPr lang="ru-RU" sz="3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 err="1" smtClean="0"/>
              <a:t>Малий</a:t>
            </a:r>
            <a:r>
              <a:rPr lang="ru-RU" sz="3400" dirty="0" smtClean="0"/>
              <a:t> </a:t>
            </a:r>
            <a:r>
              <a:rPr lang="ru-RU" sz="3400" dirty="0" err="1" smtClean="0"/>
              <a:t>Ермітаж</a:t>
            </a:r>
            <a:r>
              <a:rPr lang="ru-RU" sz="3400" dirty="0" smtClean="0"/>
              <a:t> (1764 — 1767, </a:t>
            </a:r>
            <a:r>
              <a:rPr lang="ru-RU" sz="3400" dirty="0" err="1" smtClean="0"/>
              <a:t>архітектор</a:t>
            </a:r>
            <a:r>
              <a:rPr lang="ru-RU" sz="3400" dirty="0" smtClean="0"/>
              <a:t> Ж.Б. </a:t>
            </a:r>
            <a:r>
              <a:rPr lang="ru-RU" sz="3400" dirty="0" err="1" smtClean="0"/>
              <a:t>Валлен-Деламот</a:t>
            </a:r>
            <a:r>
              <a:rPr lang="ru-RU" sz="3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 err="1" smtClean="0"/>
              <a:t>Старий</a:t>
            </a:r>
            <a:r>
              <a:rPr lang="ru-RU" sz="3400" dirty="0" smtClean="0"/>
              <a:t> </a:t>
            </a:r>
            <a:r>
              <a:rPr lang="ru-RU" sz="3400" dirty="0" err="1" smtClean="0"/>
              <a:t>Ермітаж</a:t>
            </a:r>
            <a:r>
              <a:rPr lang="ru-RU" sz="3400" dirty="0" smtClean="0"/>
              <a:t> (1771 — 1787, </a:t>
            </a:r>
            <a:r>
              <a:rPr lang="ru-RU" sz="3400" dirty="0" err="1" smtClean="0"/>
              <a:t>архітектор</a:t>
            </a:r>
            <a:r>
              <a:rPr lang="ru-RU" sz="3400" dirty="0" smtClean="0"/>
              <a:t> Ю.М. </a:t>
            </a:r>
            <a:r>
              <a:rPr lang="ru-RU" sz="3400" dirty="0" err="1" smtClean="0"/>
              <a:t>Фельтен</a:t>
            </a:r>
            <a:r>
              <a:rPr lang="ru-RU" sz="3400" dirty="0" smtClean="0"/>
              <a:t>) *</a:t>
            </a:r>
            <a:r>
              <a:rPr lang="ru-RU" sz="3400" dirty="0" err="1" smtClean="0"/>
              <a:t>Новий</a:t>
            </a:r>
            <a:r>
              <a:rPr lang="ru-RU" sz="3400" dirty="0" smtClean="0"/>
              <a:t> </a:t>
            </a:r>
            <a:r>
              <a:rPr lang="ru-RU" sz="3400" dirty="0" err="1" smtClean="0"/>
              <a:t>Ермітаж</a:t>
            </a:r>
            <a:r>
              <a:rPr lang="ru-RU" sz="3400" dirty="0" smtClean="0"/>
              <a:t> (1839 — 1852, </a:t>
            </a:r>
            <a:r>
              <a:rPr lang="ru-RU" sz="3400" dirty="0" err="1" smtClean="0"/>
              <a:t>архітектор</a:t>
            </a:r>
            <a:r>
              <a:rPr lang="ru-RU" sz="3400" dirty="0" smtClean="0"/>
              <a:t> Лео </a:t>
            </a:r>
            <a:r>
              <a:rPr lang="ru-RU" sz="3400" dirty="0" err="1" smtClean="0"/>
              <a:t>Кленце</a:t>
            </a:r>
            <a:r>
              <a:rPr lang="ru-RU" sz="3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 err="1" smtClean="0"/>
              <a:t>Ермітажний</a:t>
            </a:r>
            <a:r>
              <a:rPr lang="ru-RU" sz="3400" dirty="0" smtClean="0"/>
              <a:t> театр (1783 — 1787, </a:t>
            </a:r>
            <a:r>
              <a:rPr lang="ru-RU" sz="3400" dirty="0" err="1" smtClean="0"/>
              <a:t>архітектор</a:t>
            </a:r>
            <a:r>
              <a:rPr lang="ru-RU" sz="3400" dirty="0" smtClean="0"/>
              <a:t> </a:t>
            </a:r>
            <a:r>
              <a:rPr lang="ru-RU" sz="3400" dirty="0" err="1" smtClean="0"/>
              <a:t>Джакомо</a:t>
            </a:r>
            <a:r>
              <a:rPr lang="ru-RU" sz="3400" dirty="0" smtClean="0"/>
              <a:t> </a:t>
            </a:r>
            <a:r>
              <a:rPr lang="ru-RU" sz="3400" dirty="0" err="1" smtClean="0"/>
              <a:t>Кваренгі</a:t>
            </a:r>
            <a:r>
              <a:rPr lang="ru-RU" sz="3400" dirty="0" smtClean="0"/>
              <a:t>)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 err="1" smtClean="0"/>
              <a:t>Меншиковський</a:t>
            </a:r>
            <a:r>
              <a:rPr lang="ru-RU" sz="3400" dirty="0" smtClean="0"/>
              <a:t> палац (1710 — 1720, </a:t>
            </a:r>
            <a:r>
              <a:rPr lang="ru-RU" sz="3400" dirty="0" err="1" smtClean="0"/>
              <a:t>архітектори</a:t>
            </a:r>
            <a:r>
              <a:rPr lang="ru-RU" sz="3400" dirty="0" smtClean="0"/>
              <a:t> Дж.М. Фонтана, Й.Г. </a:t>
            </a:r>
            <a:r>
              <a:rPr lang="ru-RU" sz="3400" dirty="0" err="1" smtClean="0"/>
              <a:t>Шедель</a:t>
            </a:r>
            <a:r>
              <a:rPr lang="ru-RU" sz="3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 err="1" smtClean="0"/>
              <a:t>Будинок</a:t>
            </a:r>
            <a:r>
              <a:rPr lang="ru-RU" sz="3400" dirty="0" smtClean="0"/>
              <a:t> Головного штабу (</a:t>
            </a:r>
            <a:r>
              <a:rPr lang="ru-RU" sz="3400" dirty="0" err="1" smtClean="0"/>
              <a:t>архітектор</a:t>
            </a:r>
            <a:r>
              <a:rPr lang="ru-RU" sz="3400" dirty="0" smtClean="0"/>
              <a:t> </a:t>
            </a:r>
            <a:r>
              <a:rPr lang="ru-RU" sz="3400" dirty="0" err="1" smtClean="0"/>
              <a:t>К.І.Россі</a:t>
            </a:r>
            <a:r>
              <a:rPr lang="ru-RU" sz="3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5" name="Рисунок 4" descr="450px-ErmitageStai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3643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29063" y="609600"/>
            <a:ext cx="5214937" cy="624840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smtClean="0"/>
              <a:t>                     ГОЛОВНІ ВІДДІЛИ МУЗЕЮ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Відділ</a:t>
            </a:r>
            <a:r>
              <a:rPr lang="ru-RU" sz="3800" dirty="0" smtClean="0"/>
              <a:t> </a:t>
            </a:r>
            <a:r>
              <a:rPr lang="ru-RU" sz="3800" dirty="0" err="1" smtClean="0"/>
              <a:t>історії</a:t>
            </a:r>
            <a:r>
              <a:rPr lang="ru-RU" sz="3800" dirty="0" smtClean="0"/>
              <a:t> </a:t>
            </a:r>
            <a:r>
              <a:rPr lang="ru-RU" sz="3800" dirty="0" err="1" smtClean="0"/>
              <a:t>західноєвропейського</a:t>
            </a:r>
            <a:r>
              <a:rPr lang="ru-RU" sz="3800" dirty="0" smtClean="0"/>
              <a:t> </a:t>
            </a:r>
            <a:r>
              <a:rPr lang="ru-RU" sz="3800" dirty="0" err="1" smtClean="0"/>
              <a:t>мистецтва</a:t>
            </a:r>
            <a:r>
              <a:rPr lang="ru-RU" sz="3800" dirty="0" smtClean="0"/>
              <a:t> ( </a:t>
            </a:r>
            <a:r>
              <a:rPr lang="ru-RU" sz="3800" dirty="0" err="1" smtClean="0"/>
              <a:t>з</a:t>
            </a:r>
            <a:r>
              <a:rPr lang="ru-RU" sz="3800" dirty="0" smtClean="0"/>
              <a:t> картинною </a:t>
            </a:r>
            <a:r>
              <a:rPr lang="ru-RU" sz="3800" dirty="0" err="1" smtClean="0"/>
              <a:t>галереєю</a:t>
            </a:r>
            <a:r>
              <a:rPr lang="ru-RU" sz="3800" dirty="0" smtClean="0"/>
              <a:t> 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Відділ</a:t>
            </a:r>
            <a:r>
              <a:rPr lang="ru-RU" sz="3800" dirty="0" smtClean="0"/>
              <a:t> </a:t>
            </a:r>
            <a:r>
              <a:rPr lang="ru-RU" sz="3800" dirty="0" err="1" smtClean="0"/>
              <a:t>малюнків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Відділ</a:t>
            </a:r>
            <a:r>
              <a:rPr lang="ru-RU" sz="3800" dirty="0" smtClean="0"/>
              <a:t> гравюр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Відділ</a:t>
            </a:r>
            <a:r>
              <a:rPr lang="ru-RU" sz="3800" dirty="0" smtClean="0"/>
              <a:t> </a:t>
            </a:r>
            <a:r>
              <a:rPr lang="ru-RU" sz="3800" dirty="0" err="1" smtClean="0"/>
              <a:t>декоративно-ужиткового</a:t>
            </a:r>
            <a:r>
              <a:rPr lang="ru-RU" sz="3800" dirty="0" smtClean="0"/>
              <a:t> </a:t>
            </a:r>
            <a:r>
              <a:rPr lang="ru-RU" sz="3800" dirty="0" err="1" smtClean="0"/>
              <a:t>мистецтва</a:t>
            </a:r>
            <a:r>
              <a:rPr lang="ru-RU" sz="3800" dirty="0" smtClean="0"/>
              <a:t>( </a:t>
            </a:r>
            <a:r>
              <a:rPr lang="ru-RU" sz="3800" dirty="0" err="1" smtClean="0"/>
              <a:t>Колекції</a:t>
            </a:r>
            <a:r>
              <a:rPr lang="ru-RU" sz="3800" dirty="0" smtClean="0"/>
              <a:t> </a:t>
            </a:r>
            <a:r>
              <a:rPr lang="ru-RU" sz="3800" dirty="0" err="1" smtClean="0"/>
              <a:t>порцеляни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Відділ</a:t>
            </a:r>
            <a:r>
              <a:rPr lang="ru-RU" sz="3800" dirty="0" smtClean="0"/>
              <a:t> </a:t>
            </a:r>
            <a:r>
              <a:rPr lang="ru-RU" sz="3800" dirty="0" err="1" smtClean="0"/>
              <a:t>історії</a:t>
            </a:r>
            <a:r>
              <a:rPr lang="ru-RU" sz="3800" dirty="0" smtClean="0"/>
              <a:t> </a:t>
            </a:r>
            <a:r>
              <a:rPr lang="ru-RU" sz="3800" dirty="0" err="1" smtClean="0"/>
              <a:t>культури</a:t>
            </a:r>
            <a:r>
              <a:rPr lang="ru-RU" sz="3800" dirty="0" smtClean="0"/>
              <a:t> та </a:t>
            </a:r>
            <a:r>
              <a:rPr lang="ru-RU" sz="3800" dirty="0" err="1" smtClean="0"/>
              <a:t>мистецтва</a:t>
            </a:r>
            <a:r>
              <a:rPr lang="ru-RU" sz="3800" dirty="0" smtClean="0"/>
              <a:t> античного </a:t>
            </a:r>
            <a:r>
              <a:rPr lang="ru-RU" sz="3800" dirty="0" err="1" smtClean="0"/>
              <a:t>світу</a:t>
            </a:r>
            <a:r>
              <a:rPr lang="ru-RU" sz="3800" dirty="0" smtClean="0"/>
              <a:t>( </a:t>
            </a:r>
            <a:r>
              <a:rPr lang="ru-RU" sz="3800" dirty="0" err="1" smtClean="0"/>
              <a:t>Античне</a:t>
            </a:r>
            <a:r>
              <a:rPr lang="ru-RU" sz="3800" dirty="0" smtClean="0"/>
              <a:t> </a:t>
            </a:r>
            <a:r>
              <a:rPr lang="ru-RU" sz="3800" dirty="0" err="1" smtClean="0"/>
              <a:t>скло</a:t>
            </a:r>
            <a:r>
              <a:rPr lang="ru-RU" sz="3800" dirty="0" smtClean="0"/>
              <a:t> (</a:t>
            </a:r>
            <a:r>
              <a:rPr lang="ru-RU" sz="3800" dirty="0" err="1" smtClean="0"/>
              <a:t>Ермітаж</a:t>
            </a:r>
            <a:r>
              <a:rPr lang="ru-RU" sz="3800" dirty="0" smtClean="0"/>
              <a:t>), </a:t>
            </a:r>
            <a:r>
              <a:rPr lang="ru-RU" sz="3800" dirty="0" err="1" smtClean="0"/>
              <a:t>Римський</a:t>
            </a:r>
            <a:r>
              <a:rPr lang="ru-RU" sz="3800" dirty="0" smtClean="0"/>
              <a:t> </a:t>
            </a:r>
            <a:r>
              <a:rPr lang="ru-RU" sz="3800" dirty="0" err="1" smtClean="0"/>
              <a:t>скульптурний</a:t>
            </a:r>
            <a:r>
              <a:rPr lang="ru-RU" sz="3800" dirty="0" smtClean="0"/>
              <a:t> портрет (</a:t>
            </a:r>
            <a:r>
              <a:rPr lang="ru-RU" sz="3800" dirty="0" err="1" smtClean="0"/>
              <a:t>Ермітаж</a:t>
            </a:r>
            <a:r>
              <a:rPr lang="ru-RU" sz="3800" dirty="0" smtClean="0"/>
              <a:t>) </a:t>
            </a:r>
            <a:r>
              <a:rPr lang="ru-RU" sz="3800" dirty="0" err="1" smtClean="0"/>
              <a:t>тощо</a:t>
            </a:r>
            <a:r>
              <a:rPr lang="ru-RU" sz="3800" dirty="0" smtClean="0"/>
              <a:t> 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Відділ</a:t>
            </a:r>
            <a:r>
              <a:rPr lang="ru-RU" sz="3800" dirty="0" smtClean="0"/>
              <a:t> </a:t>
            </a:r>
            <a:r>
              <a:rPr lang="ru-RU" sz="3800" dirty="0" err="1" smtClean="0"/>
              <a:t>історії</a:t>
            </a:r>
            <a:r>
              <a:rPr lang="ru-RU" sz="3800" dirty="0" smtClean="0"/>
              <a:t> </a:t>
            </a:r>
            <a:r>
              <a:rPr lang="ru-RU" sz="3800" dirty="0" err="1" smtClean="0"/>
              <a:t>культури</a:t>
            </a:r>
            <a:r>
              <a:rPr lang="ru-RU" sz="3800" dirty="0" smtClean="0"/>
              <a:t> та </a:t>
            </a:r>
            <a:r>
              <a:rPr lang="ru-RU" sz="3800" dirty="0" err="1" smtClean="0"/>
              <a:t>мистецтва</a:t>
            </a:r>
            <a:r>
              <a:rPr lang="ru-RU" sz="3800" dirty="0" smtClean="0"/>
              <a:t> Сходу (</a:t>
            </a:r>
            <a:r>
              <a:rPr lang="ru-RU" sz="3800" dirty="0" err="1" smtClean="0"/>
              <a:t>Мистецтво</a:t>
            </a:r>
            <a:r>
              <a:rPr lang="ru-RU" sz="3800" dirty="0" smtClean="0"/>
              <a:t> </a:t>
            </a:r>
            <a:r>
              <a:rPr lang="ru-RU" sz="3800" dirty="0" err="1" smtClean="0"/>
              <a:t>Стародавнього</a:t>
            </a:r>
            <a:r>
              <a:rPr lang="ru-RU" sz="3800" dirty="0" smtClean="0"/>
              <a:t> </a:t>
            </a:r>
            <a:r>
              <a:rPr lang="ru-RU" sz="3800" dirty="0" err="1" smtClean="0"/>
              <a:t>Єгипту</a:t>
            </a:r>
            <a:r>
              <a:rPr lang="ru-RU" sz="3800" dirty="0" smtClean="0"/>
              <a:t> , </a:t>
            </a:r>
            <a:r>
              <a:rPr lang="ru-RU" sz="3800" dirty="0" err="1" smtClean="0"/>
              <a:t>мистецтво</a:t>
            </a:r>
            <a:r>
              <a:rPr lang="ru-RU" sz="3800" dirty="0" smtClean="0"/>
              <a:t> </a:t>
            </a:r>
            <a:r>
              <a:rPr lang="ru-RU" sz="3800" dirty="0" err="1" smtClean="0"/>
              <a:t>країн</a:t>
            </a:r>
            <a:r>
              <a:rPr lang="ru-RU" sz="3800" dirty="0" smtClean="0"/>
              <a:t> Кавказу, </a:t>
            </a:r>
            <a:r>
              <a:rPr lang="ru-RU" sz="3800" dirty="0" err="1" smtClean="0"/>
              <a:t>мистецтво</a:t>
            </a:r>
            <a:r>
              <a:rPr lang="ru-RU" sz="3800" dirty="0" smtClean="0"/>
              <a:t> Китаю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Пам'ятки</a:t>
            </a:r>
            <a:r>
              <a:rPr lang="ru-RU" sz="3800" dirty="0" smtClean="0"/>
              <a:t> </a:t>
            </a:r>
            <a:r>
              <a:rPr lang="ru-RU" sz="3800" dirty="0" err="1" smtClean="0"/>
              <a:t>Візантії</a:t>
            </a:r>
            <a:r>
              <a:rPr lang="ru-RU" sz="3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Відділ</a:t>
            </a:r>
            <a:r>
              <a:rPr lang="ru-RU" sz="3800" dirty="0" smtClean="0"/>
              <a:t> </a:t>
            </a:r>
            <a:r>
              <a:rPr lang="ru-RU" sz="3800" dirty="0" err="1" smtClean="0"/>
              <a:t>історії</a:t>
            </a:r>
            <a:r>
              <a:rPr lang="ru-RU" sz="3800" dirty="0" smtClean="0"/>
              <a:t> </a:t>
            </a:r>
            <a:r>
              <a:rPr lang="ru-RU" sz="3800" dirty="0" err="1" smtClean="0"/>
              <a:t>російської</a:t>
            </a:r>
            <a:r>
              <a:rPr lang="ru-RU" sz="3800" dirty="0" smtClean="0"/>
              <a:t> </a:t>
            </a:r>
            <a:r>
              <a:rPr lang="ru-RU" sz="3800" dirty="0" err="1" smtClean="0"/>
              <a:t>культури</a:t>
            </a:r>
            <a:r>
              <a:rPr lang="ru-RU" sz="3800" dirty="0" smtClean="0"/>
              <a:t> до 1917 року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Відділ</a:t>
            </a:r>
            <a:r>
              <a:rPr lang="ru-RU" sz="3800" dirty="0" smtClean="0"/>
              <a:t> </a:t>
            </a:r>
            <a:r>
              <a:rPr lang="ru-RU" sz="3800" dirty="0" err="1" smtClean="0"/>
              <a:t>нумізматики</a:t>
            </a:r>
            <a:r>
              <a:rPr lang="ru-RU" sz="3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Колекція</a:t>
            </a:r>
            <a:r>
              <a:rPr lang="ru-RU" sz="3800" dirty="0" smtClean="0"/>
              <a:t> </a:t>
            </a:r>
            <a:r>
              <a:rPr lang="ru-RU" sz="3800" dirty="0" err="1" smtClean="0"/>
              <a:t>західноєвропейської</a:t>
            </a:r>
            <a:r>
              <a:rPr lang="ru-RU" sz="3800" dirty="0" smtClean="0"/>
              <a:t> та </a:t>
            </a:r>
            <a:r>
              <a:rPr lang="ru-RU" sz="3800" dirty="0" err="1" smtClean="0"/>
              <a:t>російської</a:t>
            </a:r>
            <a:r>
              <a:rPr lang="ru-RU" sz="3800" dirty="0" smtClean="0"/>
              <a:t> </a:t>
            </a:r>
            <a:r>
              <a:rPr lang="ru-RU" sz="3800" dirty="0" err="1" smtClean="0"/>
              <a:t>зброї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Науково-просвітницький</a:t>
            </a:r>
            <a:r>
              <a:rPr lang="ru-RU" sz="3800" dirty="0" smtClean="0"/>
              <a:t> </a:t>
            </a:r>
            <a:r>
              <a:rPr lang="ru-RU" sz="3800" dirty="0" err="1" smtClean="0"/>
              <a:t>відділ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Відділ</a:t>
            </a:r>
            <a:r>
              <a:rPr lang="ru-RU" sz="3800" dirty="0" smtClean="0"/>
              <a:t> </a:t>
            </a:r>
            <a:r>
              <a:rPr lang="ru-RU" sz="3800" dirty="0" err="1" smtClean="0"/>
              <a:t>реставрації</a:t>
            </a:r>
            <a:r>
              <a:rPr lang="ru-RU" sz="3800" dirty="0" smtClean="0"/>
              <a:t> та </a:t>
            </a:r>
            <a:r>
              <a:rPr lang="ru-RU" sz="3800" dirty="0" err="1" smtClean="0"/>
              <a:t>консервації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Наукова</a:t>
            </a:r>
            <a:r>
              <a:rPr lang="ru-RU" sz="3800" dirty="0" smtClean="0"/>
              <a:t> </a:t>
            </a:r>
            <a:r>
              <a:rPr lang="ru-RU" sz="3800" dirty="0" err="1" smtClean="0"/>
              <a:t>бібліотека</a:t>
            </a:r>
            <a:r>
              <a:rPr lang="ru-RU" sz="3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 err="1" smtClean="0"/>
              <a:t>Фондосховища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" name="Рисунок 6" descr="800px-Inside_the_hermit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00125"/>
            <a:ext cx="3786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dirty="0" err="1" smtClean="0">
                <a:solidFill>
                  <a:schemeClr val="tx1"/>
                </a:solidFill>
              </a:rPr>
              <a:t>Альвізе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Тальяп'єтра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Алегорія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Юстиції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Рисунок 2" descr="Альвізе Тальяп'єтра. Алегорія Юстиції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285875"/>
            <a:ext cx="52149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                    </a:t>
            </a:r>
            <a:r>
              <a:rPr lang="uk-UA" dirty="0" smtClean="0">
                <a:solidFill>
                  <a:schemeClr val="tx1"/>
                </a:solidFill>
              </a:rPr>
              <a:t>Ван </a:t>
            </a:r>
            <a:r>
              <a:rPr lang="uk-UA" dirty="0" err="1" smtClean="0">
                <a:solidFill>
                  <a:schemeClr val="tx1"/>
                </a:solidFill>
              </a:rPr>
              <a:t>Гог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“Кущ”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4" name="Рисунок 2" descr="Ван Гог кущ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8858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    Гейнсборо Томас «дама в </a:t>
            </a:r>
            <a:r>
              <a:rPr lang="ru-RU" sz="2800" dirty="0" err="1" smtClean="0"/>
              <a:t>блакитній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сукні</a:t>
            </a:r>
            <a:r>
              <a:rPr lang="ru-RU" sz="2800" dirty="0" smtClean="0"/>
              <a:t>»         </a:t>
            </a:r>
            <a:endParaRPr lang="ru-RU" sz="2800" dirty="0"/>
          </a:p>
        </p:txBody>
      </p:sp>
      <p:pic>
        <p:nvPicPr>
          <p:cNvPr id="19458" name="Рисунок 2" descr="Гейнсборо Томас, дама в блакитній сукні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143000"/>
            <a:ext cx="5072062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  </a:t>
            </a:r>
            <a:r>
              <a:rPr lang="ru-RU" sz="2800" dirty="0" err="1" smtClean="0"/>
              <a:t>Жан-Батіст</a:t>
            </a:r>
            <a:r>
              <a:rPr lang="ru-RU" sz="2800" dirty="0" smtClean="0"/>
              <a:t> </a:t>
            </a:r>
            <a:r>
              <a:rPr lang="ru-RU" sz="2800" dirty="0" err="1" smtClean="0"/>
              <a:t>Монуайє</a:t>
            </a:r>
            <a:r>
              <a:rPr lang="ru-RU" sz="2800" dirty="0" smtClean="0"/>
              <a:t> «</a:t>
            </a:r>
            <a:r>
              <a:rPr lang="ru-RU" sz="2800" dirty="0" err="1" smtClean="0"/>
              <a:t>Весняні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квіти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фрукти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20482" name="Рисунок 2" descr="Жан-Батіст Монуайє, Весняні квіти і фрукт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0"/>
            <a:ext cx="8858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sz="2800" dirty="0" smtClean="0"/>
              <a:t>Джорджоне «Мадонна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немовлям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21506" name="Рисунок 2" descr="Джорджоне, Мадонна з немовля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214438"/>
            <a:ext cx="45005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180</Words>
  <Application>Microsoft Office PowerPoint</Application>
  <PresentationFormat>Экран (4:3)</PresentationFormat>
  <Paragraphs>24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2013-04-29T17:30:30Z</dcterms:modified>
</cp:coreProperties>
</file>