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5259" y="1278610"/>
            <a:ext cx="8825658" cy="2712204"/>
          </a:xfrm>
        </p:spPr>
        <p:txBody>
          <a:bodyPr/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Ученик Ведьмака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Джозеф Дилейни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6604" y="4951709"/>
            <a:ext cx="8144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 ученица 11 класса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Лазарева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Диана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024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5" y="1279032"/>
            <a:ext cx="9757678" cy="4065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444" y="5390791"/>
            <a:ext cx="5732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Схватка с гигантским кротом. </a:t>
            </a:r>
            <a:endParaRPr lang="ru-RU" sz="2800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7058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7" y="1940345"/>
            <a:ext cx="9680863" cy="3203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Конечно, не обошлось и без прекрасной девушки – родственница Матери Малкин по имени Элис. </a:t>
            </a:r>
            <a:endParaRPr lang="ru-RU" sz="4400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92489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131" y="1389192"/>
            <a:ext cx="7872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Седьмой </a:t>
            </a:r>
            <a:r>
              <a:rPr lang="ru-RU" sz="4000" dirty="0"/>
              <a:t>сын седьмого сына, а значит он сможет стать великим </a:t>
            </a:r>
            <a:r>
              <a:rPr lang="ru-RU" sz="4000" dirty="0" smtClean="0"/>
              <a:t>колдуном.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58" r="53451"/>
          <a:stretch/>
        </p:blipFill>
        <p:spPr>
          <a:xfrm>
            <a:off x="8763503" y="1072249"/>
            <a:ext cx="3071687" cy="514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14692" y="395655"/>
            <a:ext cx="590257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Главные герои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6415" y="6119448"/>
            <a:ext cx="2550324" cy="694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Том Уорд</a:t>
            </a:r>
            <a:endParaRPr lang="ru-RU" sz="3200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5121" y="3279539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Мальчик </a:t>
            </a:r>
            <a:r>
              <a:rPr lang="ru-RU" sz="4000" dirty="0" smtClean="0"/>
              <a:t>начинает учиться колдовскому мастерству, чтобы изгонять призраков, </a:t>
            </a:r>
          </a:p>
          <a:p>
            <a:r>
              <a:rPr lang="ru-RU" sz="4000" dirty="0" smtClean="0"/>
              <a:t>сдерживать злые чары ведьм и бороться с домовыми.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55438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669" y="5761046"/>
            <a:ext cx="4106193" cy="754057"/>
          </a:xfrm>
        </p:spPr>
        <p:txBody>
          <a:bodyPr/>
          <a:lstStyle/>
          <a:p>
            <a:r>
              <a:rPr lang="ru-RU" sz="3600" dirty="0" smtClean="0"/>
              <a:t>Мастер Грегори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32" y="1362796"/>
            <a:ext cx="7346096" cy="4686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    Ведьмак, который около 60 лет боролся </a:t>
            </a:r>
            <a:r>
              <a:rPr lang="ru-RU" sz="4000" dirty="0" smtClean="0"/>
              <a:t>с нечистью</a:t>
            </a:r>
            <a:r>
              <a:rPr lang="ru-RU" sz="4000" dirty="0" smtClean="0"/>
              <a:t>, </a:t>
            </a:r>
            <a:r>
              <a:rPr lang="ru-RU" sz="4000" dirty="0"/>
              <a:t> заключивший в тюрьму злую могущественную ведьму Мать </a:t>
            </a:r>
            <a:r>
              <a:rPr lang="ru-RU" sz="4000" dirty="0" smtClean="0"/>
              <a:t>Малкин.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49" r="43472"/>
          <a:stretch/>
        </p:blipFill>
        <p:spPr>
          <a:xfrm>
            <a:off x="8229594" y="368475"/>
            <a:ext cx="3472961" cy="5506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1640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774" y="1820014"/>
            <a:ext cx="6463523" cy="4237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Самая могущественная ведьма. </a:t>
            </a:r>
          </a:p>
          <a:p>
            <a:pPr marL="0" indent="0">
              <a:buNone/>
            </a:pPr>
            <a:r>
              <a:rPr lang="ru-RU" sz="4400" dirty="0" smtClean="0"/>
              <a:t>Первая любовь мастера Грегори.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80" r="19073"/>
          <a:stretch/>
        </p:blipFill>
        <p:spPr>
          <a:xfrm>
            <a:off x="7578970" y="109055"/>
            <a:ext cx="4194776" cy="600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208" y="5874968"/>
            <a:ext cx="3887252" cy="842352"/>
          </a:xfrm>
        </p:spPr>
        <p:txBody>
          <a:bodyPr/>
          <a:lstStyle/>
          <a:p>
            <a:pPr algn="ctr"/>
            <a:r>
              <a:rPr lang="ru-RU" dirty="0" smtClean="0"/>
              <a:t>Мать Малкин</a:t>
            </a: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906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24" y="303995"/>
            <a:ext cx="3804138" cy="5554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740874" y="5700982"/>
            <a:ext cx="1694487" cy="858079"/>
          </a:xfrm>
        </p:spPr>
        <p:txBody>
          <a:bodyPr/>
          <a:lstStyle/>
          <a:p>
            <a:r>
              <a:rPr lang="ru-RU" dirty="0" smtClean="0"/>
              <a:t>Элис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6409" y="1420497"/>
            <a:ext cx="7339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Племянница Мамаши Малкин. </a:t>
            </a:r>
            <a:endParaRPr lang="ru-RU" sz="4400" dirty="0" smtClean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8413" y="2901478"/>
            <a:ext cx="684354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Добродушная ведьма.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4456" y="3903806"/>
            <a:ext cx="6237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Первая любовь Тома </a:t>
            </a:r>
            <a:endParaRPr lang="ru-RU" sz="4400" dirty="0" smtClean="0"/>
          </a:p>
          <a:p>
            <a:r>
              <a:rPr lang="ru-RU" sz="4400" dirty="0" smtClean="0"/>
              <a:t>Уорда</a:t>
            </a:r>
            <a:r>
              <a:rPr lang="ru-RU" sz="4400" dirty="0" smtClean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6397466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654" y="1406951"/>
            <a:ext cx="11078308" cy="4932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    Джозеф </a:t>
            </a:r>
            <a:r>
              <a:rPr lang="ru-RU" sz="4000" dirty="0"/>
              <a:t>Дилейни показывает читателю удивительный мир, населенный ведьмами, домовыми и </a:t>
            </a:r>
            <a:r>
              <a:rPr lang="ru-RU" sz="4000" dirty="0" smtClean="0"/>
              <a:t>разной нечистью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Несмотря </a:t>
            </a:r>
            <a:r>
              <a:rPr lang="ru-RU" sz="4000" dirty="0"/>
              <a:t>на то, что главный герой - подросток, да и сама книга ориентирована на </a:t>
            </a:r>
            <a:r>
              <a:rPr lang="ru-RU" sz="4000" dirty="0" smtClean="0"/>
              <a:t>тинэйджеров, </a:t>
            </a:r>
            <a:r>
              <a:rPr lang="ru-RU" sz="4000" dirty="0"/>
              <a:t>можно заверить, что читать ее будет интересно людям любого возраста .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141170" y="422033"/>
            <a:ext cx="321754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14010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0" y="280712"/>
            <a:ext cx="11227777" cy="5926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dirty="0" smtClean="0"/>
              <a:t>    Хорошо </a:t>
            </a:r>
            <a:r>
              <a:rPr lang="ru-RU" sz="3400" dirty="0"/>
              <a:t>и органично прописаны образы героев, причем не только главных, но и второстепенных.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Главный </a:t>
            </a:r>
            <a:r>
              <a:rPr lang="ru-RU" sz="3400" dirty="0"/>
              <a:t>герой, Том Уорд, показал себя смелым и отважным парнем. А его наставник, Мастер Грегори, учит премудростям профессии ведьмака не только Тома, но и </a:t>
            </a:r>
            <a:r>
              <a:rPr lang="ru-RU" sz="3400" dirty="0" smtClean="0"/>
              <a:t>читателя.</a:t>
            </a:r>
          </a:p>
          <a:p>
            <a:pPr marL="0" indent="0">
              <a:buNone/>
            </a:pPr>
            <a:r>
              <a:rPr lang="ru-RU" sz="3400" dirty="0" smtClean="0"/>
              <a:t>Действительно</a:t>
            </a:r>
            <a:r>
              <a:rPr lang="ru-RU" sz="3400" dirty="0"/>
              <a:t>, различные способы поимки ведьм и домовых прописаны настолько тщательно, что если завтра наступит какой-нибудь </a:t>
            </a:r>
            <a:r>
              <a:rPr lang="ru-RU" sz="3400" dirty="0" err="1"/>
              <a:t>ведьмокалипсис</a:t>
            </a:r>
            <a:r>
              <a:rPr lang="ru-RU" sz="3400" dirty="0"/>
              <a:t>, то мы будем во </a:t>
            </a:r>
            <a:r>
              <a:rPr lang="ru-RU" sz="3400" dirty="0" smtClean="0"/>
              <a:t>всеоружии. </a:t>
            </a:r>
            <a:endParaRPr lang="ru-RU" sz="3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813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2951" y="1929540"/>
            <a:ext cx="980108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 </a:t>
            </a:r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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547" y="2106070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hlinkClick r:id="rId2" action="ppaction://hlinksldjump"/>
              </a:rPr>
              <a:t>Автор романа</a:t>
            </a:r>
            <a:r>
              <a:rPr lang="ru-RU" sz="4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hlinkClick r:id="rId3" action="ppaction://hlinksldjump"/>
              </a:rPr>
              <a:t>Сюжет романа</a:t>
            </a:r>
            <a:r>
              <a:rPr lang="ru-RU" sz="4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hlinkClick r:id="rId4" action="ppaction://hlinksldjump"/>
              </a:rPr>
              <a:t>Главные герои</a:t>
            </a:r>
            <a:r>
              <a:rPr lang="ru-RU" sz="4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hlinkClick r:id="rId5" action="ppaction://hlinksldjump"/>
              </a:rPr>
              <a:t>Вывод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35763" y="501164"/>
            <a:ext cx="209704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4335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70" y="201478"/>
            <a:ext cx="7702658" cy="638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Ученик ведьмака – серия романов британского автора Джозефа Дилейни.</a:t>
            </a:r>
          </a:p>
          <a:p>
            <a:pPr marL="0" indent="0">
              <a:buNone/>
            </a:pPr>
            <a:r>
              <a:rPr lang="ru-RU" sz="4400" dirty="0" smtClean="0"/>
              <a:t>  Именно благодаря роману «Ученик ведьмака», Джозеф добился наибольшего успеха. </a:t>
            </a:r>
          </a:p>
        </p:txBody>
      </p:sp>
      <p:pic>
        <p:nvPicPr>
          <p:cNvPr id="4" name="Рисунок 3" descr="800px-Joseph_Delaney_20080315_Salon_du_livr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9" y="387460"/>
            <a:ext cx="4114561" cy="6182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60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2" y="128789"/>
            <a:ext cx="618186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Экранизация «Ученик Ведьмака», под названием «Седьмой сын», вышла 1 января 2015 </a:t>
            </a:r>
            <a:r>
              <a:rPr lang="ru-RU" sz="4000" dirty="0" smtClean="0"/>
              <a:t>года.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Режиссером </a:t>
            </a:r>
            <a:r>
              <a:rPr lang="ru-RU" sz="4000" dirty="0" smtClean="0"/>
              <a:t>фильма является Сергей Бодров-старший. Томаса Уорда играет Бе</a:t>
            </a:r>
            <a:r>
              <a:rPr lang="en-US" sz="4000" dirty="0" smtClean="0"/>
              <a:t>y</a:t>
            </a:r>
            <a:r>
              <a:rPr lang="ru-RU" sz="4000" dirty="0" smtClean="0"/>
              <a:t> Барнс.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0" y="311208"/>
            <a:ext cx="4370522" cy="6270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474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39" y="2031023"/>
            <a:ext cx="11649945" cy="4362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Действие </a:t>
            </a:r>
            <a:r>
              <a:rPr lang="ru-RU" sz="5400" dirty="0"/>
              <a:t>разворачивается в 18 веке. </a:t>
            </a:r>
            <a:r>
              <a:rPr lang="ru-RU" sz="5400" dirty="0" smtClean="0"/>
              <a:t>Много </a:t>
            </a:r>
            <a:r>
              <a:rPr lang="ru-RU" sz="5400" dirty="0"/>
              <a:t>лет назад ведьмак Мастер Грегори </a:t>
            </a:r>
            <a:r>
              <a:rPr lang="ru-RU" sz="5400" dirty="0" smtClean="0"/>
              <a:t>заточил </a:t>
            </a:r>
            <a:r>
              <a:rPr lang="ru-RU" sz="5400" dirty="0"/>
              <a:t>могущественную злую ведьму по имени Мать </a:t>
            </a:r>
            <a:r>
              <a:rPr lang="ru-RU" sz="5400" dirty="0" smtClean="0"/>
              <a:t>Малкин.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57694" y="342903"/>
            <a:ext cx="297389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560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234" y="208018"/>
            <a:ext cx="9404723" cy="3426336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Она </a:t>
            </a:r>
            <a:r>
              <a:rPr lang="ru-RU" sz="3200" dirty="0">
                <a:solidFill>
                  <a:schemeClr val="tx1"/>
                </a:solidFill>
              </a:rPr>
              <a:t>нашла способ вырваться на свободу и жаждет возобновить темных сил с человечеством. Она призывает армию своих последователей и намеревается обрушить огромную мощь на ни о чем не подозревающих людей.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17" y="3242109"/>
            <a:ext cx="4595247" cy="343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30836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217" y="765031"/>
            <a:ext cx="10389597" cy="579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Когда </a:t>
            </a:r>
            <a:r>
              <a:rPr lang="ru-RU" sz="4000" dirty="0"/>
              <a:t>произошло то, чего Мастер Грегори всегда страшился, он понимает, что должен срочно подготовить нового ведьмака. 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Обычно </a:t>
            </a:r>
            <a:r>
              <a:rPr lang="ru-RU" sz="4000" dirty="0"/>
              <a:t>на обучение уходят долгие годы, но сейчас в его распоряжении очень мало времени — лишь до ближайшего полнолуния.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171749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88" y="520331"/>
            <a:ext cx="10844320" cy="5610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Главный </a:t>
            </a:r>
            <a:r>
              <a:rPr lang="ru-RU" sz="4400" dirty="0"/>
              <a:t>герой </a:t>
            </a:r>
            <a:r>
              <a:rPr lang="ru-RU" sz="4400" dirty="0" smtClean="0"/>
              <a:t>романа </a:t>
            </a:r>
            <a:r>
              <a:rPr lang="ru-RU" sz="4400" dirty="0"/>
              <a:t>— молодой Том </a:t>
            </a:r>
            <a:r>
              <a:rPr lang="ru-RU" sz="4400" dirty="0" smtClean="0"/>
              <a:t>Уорд, </a:t>
            </a:r>
            <a:r>
              <a:rPr lang="ru-RU" sz="4400" dirty="0"/>
              <a:t>который является седьмым сыном седьмого сына. </a:t>
            </a:r>
            <a:endParaRPr lang="en-US" sz="4400" dirty="0" smtClean="0"/>
          </a:p>
          <a:p>
            <a:pPr marL="0" indent="0">
              <a:buNone/>
            </a:pPr>
            <a:r>
              <a:rPr lang="ru-RU" sz="4400" dirty="0" smtClean="0"/>
              <a:t>Только </a:t>
            </a:r>
            <a:r>
              <a:rPr lang="ru-RU" sz="4400" dirty="0"/>
              <a:t>такой человек может стать ведьмаком, и именно он оказывается единственной надеждой человечества в борьбе против Малкин и ее последователей.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40478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941" y="656824"/>
            <a:ext cx="6945767" cy="5692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Но </a:t>
            </a:r>
            <a:r>
              <a:rPr lang="ru-RU" sz="3600" dirty="0"/>
              <a:t>быть седьмым сыном недостаточно, </a:t>
            </a:r>
            <a:r>
              <a:rPr lang="ru-RU" sz="3600" dirty="0" smtClean="0"/>
              <a:t>по этому пришлось </a:t>
            </a:r>
            <a:r>
              <a:rPr lang="ru-RU" sz="3600" dirty="0"/>
              <a:t>пройти ускоренный курс </a:t>
            </a:r>
            <a:r>
              <a:rPr lang="ru-RU" sz="3600" dirty="0" smtClean="0"/>
              <a:t>обучения.</a:t>
            </a:r>
          </a:p>
          <a:p>
            <a:pPr marL="0" indent="0">
              <a:buNone/>
            </a:pPr>
            <a:r>
              <a:rPr lang="ru-RU" sz="3600" dirty="0" smtClean="0"/>
              <a:t>Ему </a:t>
            </a:r>
            <a:r>
              <a:rPr lang="ru-RU" sz="3600" dirty="0" smtClean="0"/>
              <a:t>предстояло </a:t>
            </a:r>
            <a:r>
              <a:rPr lang="ru-RU" sz="3600" dirty="0"/>
              <a:t>множество изнурительных тренировок, к тому же ведьмаков в народе традиционно недолюбливают.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002106" y="4600280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Одно из испытания</a:t>
            </a:r>
            <a:endParaRPr lang="ru-RU" sz="2800" dirty="0"/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45" y="2061274"/>
            <a:ext cx="4607085" cy="259809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654" y="6418385"/>
            <a:ext cx="448408" cy="2637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02323" y="6418385"/>
            <a:ext cx="448408" cy="2637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1591414" y="6409593"/>
            <a:ext cx="483577" cy="2725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2398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450</Words>
  <Application>Microsoft Office PowerPoint</Application>
  <PresentationFormat>Произвольный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Ученик Ведьмака Джозеф Дилейни</vt:lpstr>
      <vt:lpstr>Слайд 2</vt:lpstr>
      <vt:lpstr>Слайд 3</vt:lpstr>
      <vt:lpstr>Слайд 4</vt:lpstr>
      <vt:lpstr>Слайд 5</vt:lpstr>
      <vt:lpstr>Она нашла способ вырваться на свободу и жаждет возобновить темных сил с человечеством. Она призывает армию своих последователей и намеревается обрушить огромную мощь на ни о чем не подозревающих людей.   </vt:lpstr>
      <vt:lpstr>Слайд 7</vt:lpstr>
      <vt:lpstr>Слайд 8</vt:lpstr>
      <vt:lpstr>Слайд 9</vt:lpstr>
      <vt:lpstr>Слайд 10</vt:lpstr>
      <vt:lpstr>Слайд 11</vt:lpstr>
      <vt:lpstr>Слайд 12</vt:lpstr>
      <vt:lpstr>Мастер Грегори</vt:lpstr>
      <vt:lpstr>Мать Малкин</vt:lpstr>
      <vt:lpstr>Элис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Джозеф Дилейни</dc:title>
  <dc:creator>Владислав Пятаченко</dc:creator>
  <cp:lastModifiedBy>Андрей Лазарев</cp:lastModifiedBy>
  <cp:revision>53</cp:revision>
  <dcterms:created xsi:type="dcterms:W3CDTF">2015-01-12T16:59:10Z</dcterms:created>
  <dcterms:modified xsi:type="dcterms:W3CDTF">2015-01-20T20:44:48Z</dcterms:modified>
</cp:coreProperties>
</file>