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3122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620688"/>
            <a:ext cx="4836372" cy="2492848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Мода 70-х років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260648"/>
            <a:ext cx="8581426" cy="6381328"/>
            <a:chOff x="179512" y="260648"/>
            <a:chExt cx="8581426" cy="6381328"/>
          </a:xfrm>
        </p:grpSpPr>
        <p:pic>
          <p:nvPicPr>
            <p:cNvPr id="38926" name="Picture 14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2120" y="3501008"/>
              <a:ext cx="3108818" cy="31177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8928" name="Picture 16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429000"/>
              <a:ext cx="2112234" cy="316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8930" name="Picture 18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260648"/>
              <a:ext cx="2736304" cy="41098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8932" name="Picture 20" descr="70-х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356992"/>
              <a:ext cx="2427237" cy="32849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Одяг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тканини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яскраву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клітку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навіяна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шотландськими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мотивами,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дуже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популярна в 70-ті,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також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стала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постійною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складовою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класичної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916832"/>
            <a:ext cx="7396020" cy="4636614"/>
            <a:chOff x="395536" y="1916832"/>
            <a:chExt cx="7396020" cy="4636614"/>
          </a:xfrm>
        </p:grpSpPr>
        <p:pic>
          <p:nvPicPr>
            <p:cNvPr id="60418" name="Picture 2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916832"/>
              <a:ext cx="3168352" cy="463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rgbClr val="C00000">
                  <a:alpha val="60000"/>
                </a:srgb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0420" name="Picture 4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1916832"/>
              <a:ext cx="4083652" cy="46085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rgbClr val="C00000">
                  <a:alpha val="60000"/>
                </a:srgb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5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якийсь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довжина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тріумфувала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вулицях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Короткі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спіднички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платтячка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носили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супермодними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платформами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високими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чобітьми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2204863"/>
            <a:ext cx="7088879" cy="4299301"/>
            <a:chOff x="395536" y="2204863"/>
            <a:chExt cx="7088879" cy="4299301"/>
          </a:xfrm>
        </p:grpSpPr>
        <p:pic>
          <p:nvPicPr>
            <p:cNvPr id="58370" name="Picture 2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204863"/>
              <a:ext cx="2088232" cy="42993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372" name="Picture 4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2204864"/>
              <a:ext cx="1675112" cy="4248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374" name="Picture 6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2276872"/>
              <a:ext cx="2768399" cy="41764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st-fashiony.ru/pic/history/pic/87883/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8030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323528" y="260648"/>
            <a:ext cx="7622411" cy="6187008"/>
            <a:chOff x="323528" y="260648"/>
            <a:chExt cx="7622411" cy="6187008"/>
          </a:xfrm>
        </p:grpSpPr>
        <p:pic>
          <p:nvPicPr>
            <p:cNvPr id="61442" name="Picture 2" descr="http://t1.gstatic.com/images?q=tbn:ANd9GcSJBLXfo3oFREw-dV7qtluEbAP7m_7jbyMTgR_pHYMpHhZdsJtbB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32656"/>
              <a:ext cx="2276475" cy="1952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446" name="Picture 6" descr="http://www.myjulia.ru/data/cache/2009/02/09/34896_3124-0x600.jpg"/>
            <p:cNvPicPr>
              <a:picLocks noChangeAspect="1" noChangeArrowheads="1"/>
            </p:cNvPicPr>
            <p:nvPr/>
          </p:nvPicPr>
          <p:blipFill>
            <a:blip r:embed="rId4" cstate="print"/>
            <a:srcRect l="10185" t="2524" r="2672" b="11654"/>
            <a:stretch>
              <a:fillRect/>
            </a:stretch>
          </p:blipFill>
          <p:spPr bwMode="auto">
            <a:xfrm>
              <a:off x="2843808" y="260648"/>
              <a:ext cx="2232248" cy="19713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448" name="Picture 8" descr="http://kornilova.by/upload/iblock/aed/mini70th.jpg"/>
            <p:cNvPicPr>
              <a:picLocks noChangeAspect="1" noChangeArrowheads="1"/>
            </p:cNvPicPr>
            <p:nvPr/>
          </p:nvPicPr>
          <p:blipFill>
            <a:blip r:embed="rId5" cstate="print"/>
            <a:srcRect l="2642" t="51667"/>
            <a:stretch>
              <a:fillRect/>
            </a:stretch>
          </p:blipFill>
          <p:spPr bwMode="auto">
            <a:xfrm>
              <a:off x="5292081" y="260648"/>
              <a:ext cx="2592288" cy="20397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450" name="Picture 10" descr="http://www.askwoman.ru/files/images/commongallery/photogallery/imgs/141008_2/3.jpg"/>
            <p:cNvPicPr>
              <a:picLocks noChangeAspect="1" noChangeArrowheads="1"/>
            </p:cNvPicPr>
            <p:nvPr/>
          </p:nvPicPr>
          <p:blipFill>
            <a:blip r:embed="rId6" cstate="print"/>
            <a:srcRect t="21212"/>
            <a:stretch>
              <a:fillRect/>
            </a:stretch>
          </p:blipFill>
          <p:spPr bwMode="auto">
            <a:xfrm>
              <a:off x="5076056" y="2564904"/>
              <a:ext cx="2869883" cy="18722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452" name="Picture 12" descr="http://youstyles.ru/wp-content/uploads/2012/02/platform_shoes_70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056" y="4581128"/>
              <a:ext cx="2828073" cy="18665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021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Зачіски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70-х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років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2468" name="Picture 4" descr="прически 70 х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356533" cy="544522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323528" y="1124744"/>
            <a:ext cx="4464496" cy="5361388"/>
            <a:chOff x="323528" y="1124744"/>
            <a:chExt cx="4464496" cy="5361388"/>
          </a:xfrm>
        </p:grpSpPr>
        <p:pic>
          <p:nvPicPr>
            <p:cNvPr id="62466" name="Picture 2" descr="прически 70 х годов"/>
            <p:cNvPicPr>
              <a:picLocks noChangeAspect="1" noChangeArrowheads="1"/>
            </p:cNvPicPr>
            <p:nvPr/>
          </p:nvPicPr>
          <p:blipFill>
            <a:blip r:embed="rId3" cstate="print"/>
            <a:srcRect r="2453" b="55901"/>
            <a:stretch>
              <a:fillRect/>
            </a:stretch>
          </p:blipFill>
          <p:spPr bwMode="auto">
            <a:xfrm>
              <a:off x="323528" y="1124744"/>
              <a:ext cx="4464496" cy="2790310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62470" name="Picture 6" descr="прически 70 х годов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005064"/>
              <a:ext cx="4464496" cy="2481068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188640"/>
            <a:ext cx="8532440" cy="6480721"/>
            <a:chOff x="179512" y="188640"/>
            <a:chExt cx="8532440" cy="6480721"/>
          </a:xfrm>
        </p:grpSpPr>
        <p:pic>
          <p:nvPicPr>
            <p:cNvPr id="1026" name="Picture 2" descr="http://img0.liveinternet.ru/images/attach/c/6/91/373/91373490_4475167_ba34700cd1a8b324bd1dfcf358a.jpg"/>
            <p:cNvPicPr>
              <a:picLocks noChangeAspect="1" noChangeArrowheads="1"/>
            </p:cNvPicPr>
            <p:nvPr/>
          </p:nvPicPr>
          <p:blipFill>
            <a:blip r:embed="rId2" cstate="print"/>
            <a:srcRect r="16516"/>
            <a:stretch>
              <a:fillRect/>
            </a:stretch>
          </p:blipFill>
          <p:spPr bwMode="auto">
            <a:xfrm>
              <a:off x="179512" y="188640"/>
              <a:ext cx="4248472" cy="6456165"/>
            </a:xfrm>
            <a:prstGeom prst="rect">
              <a:avLst/>
            </a:prstGeom>
            <a:ln w="1905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28" name="Picture 4" descr="прически 70 х годов"/>
            <p:cNvPicPr>
              <a:picLocks noChangeAspect="1" noChangeArrowheads="1"/>
            </p:cNvPicPr>
            <p:nvPr/>
          </p:nvPicPr>
          <p:blipFill>
            <a:blip r:embed="rId3" cstate="print"/>
            <a:srcRect l="8543" r="9592"/>
            <a:stretch>
              <a:fillRect/>
            </a:stretch>
          </p:blipFill>
          <p:spPr bwMode="auto">
            <a:xfrm>
              <a:off x="4572000" y="188641"/>
              <a:ext cx="4139952" cy="6480720"/>
            </a:xfrm>
            <a:prstGeom prst="rect">
              <a:avLst/>
            </a:prstGeom>
            <a:ln w="1905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http://img0.liveinternet.ru/images/attach/c/2/73/743/73743738_4312259_girlhairbrittekland1970blonde300x380_1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188640"/>
            <a:ext cx="8136904" cy="6205649"/>
            <a:chOff x="251520" y="188640"/>
            <a:chExt cx="8136904" cy="6205649"/>
          </a:xfrm>
        </p:grpSpPr>
        <p:pic>
          <p:nvPicPr>
            <p:cNvPr id="27650" name="Picture 2" descr="http://styles.kapous-kuban.ru/img/11159-pricheski-70.jpg"/>
            <p:cNvPicPr>
              <a:picLocks noChangeAspect="1" noChangeArrowheads="1"/>
            </p:cNvPicPr>
            <p:nvPr/>
          </p:nvPicPr>
          <p:blipFill>
            <a:blip r:embed="rId2" cstate="print"/>
            <a:srcRect l="4839" r="6452"/>
            <a:stretch>
              <a:fillRect/>
            </a:stretch>
          </p:blipFill>
          <p:spPr bwMode="auto">
            <a:xfrm>
              <a:off x="251520" y="188640"/>
              <a:ext cx="3960440" cy="62056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654" name="Picture 6" descr="http://img0.liveinternet.ru/images/attach/c/2/73/743/73743738_4312259_girlhairbrittekland1970blonde300x380_1_.jpg"/>
            <p:cNvPicPr>
              <a:picLocks noChangeAspect="1" noChangeArrowheads="1"/>
            </p:cNvPicPr>
            <p:nvPr/>
          </p:nvPicPr>
          <p:blipFill>
            <a:blip r:embed="rId3" cstate="print"/>
            <a:srcRect l="16202" r="2791"/>
            <a:stretch>
              <a:fillRect/>
            </a:stretch>
          </p:blipFill>
          <p:spPr bwMode="auto">
            <a:xfrm>
              <a:off x="4427984" y="188640"/>
              <a:ext cx="3960440" cy="6192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861048"/>
            <a:ext cx="756084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Девізом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70-х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вираз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Можна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все!». На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вибір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прогресивних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активних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молодих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людей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кутюр'є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представили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кілька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стилів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жоден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можна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назвати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домінуючим</a:t>
            </a:r>
            <a:r>
              <a:rPr lang="ru-RU" sz="24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>
                <a:solidFill>
                  <a:srgbClr val="0070C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7344816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Десятиліття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поганого смаку »- ось як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називали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імениті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кутюр'є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моду 70-х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Відмова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класичних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тенденцій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повна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відсутність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правил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абсолютна свобода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вибору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фантазії</a:t>
            </a:r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763284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70-ті роки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з'являється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покоління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дизайнерів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одягу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Армані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Лагерфельд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Кензо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Соня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Рікель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Вони створили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справжню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революцію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Чоловікам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бути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застебнутими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гудзики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Армані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запропонував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представникам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сильної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розкріпачитися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цьому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зберегти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нотку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елегантності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564904"/>
            <a:ext cx="7575145" cy="4132805"/>
            <a:chOff x="323528" y="2564904"/>
            <a:chExt cx="7575145" cy="4132805"/>
          </a:xfrm>
        </p:grpSpPr>
        <p:pic>
          <p:nvPicPr>
            <p:cNvPr id="52226" name="Picture 2" descr="мода 70 х годо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564904"/>
              <a:ext cx="3096344" cy="4132805"/>
            </a:xfrm>
            <a:prstGeom prst="rect">
              <a:avLst/>
            </a:prstGeom>
            <a:ln w="1905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2228" name="Picture 4" descr="мода 70 х годов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2996952"/>
              <a:ext cx="4334785" cy="3240360"/>
            </a:xfrm>
            <a:prstGeom prst="rect">
              <a:avLst/>
            </a:prstGeom>
            <a:ln w="1905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7488832" cy="954107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Повсюдне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поширення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набули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джинси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широкі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брюки та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брючні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костюми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252" name="AutoShape 4" descr="мода 70 х г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85142" y="1268760"/>
            <a:ext cx="6927218" cy="5150241"/>
            <a:chOff x="885142" y="1268760"/>
            <a:chExt cx="6927218" cy="5150241"/>
          </a:xfrm>
        </p:grpSpPr>
        <p:pic>
          <p:nvPicPr>
            <p:cNvPr id="53250" name="Picture 2" descr="мода 70 х годо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3928" y="1268760"/>
              <a:ext cx="3888432" cy="51502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rgbClr val="FF0000">
                  <a:alpha val="6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3256" name="Picture 8" descr="мода 70 х годов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64232">
              <a:off x="885142" y="1572833"/>
              <a:ext cx="2970752" cy="4817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rgbClr val="FF0000">
                  <a:alpha val="60000"/>
                </a:srgb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188640"/>
            <a:ext cx="8750571" cy="6480720"/>
            <a:chOff x="179512" y="188640"/>
            <a:chExt cx="8750571" cy="6480720"/>
          </a:xfrm>
        </p:grpSpPr>
        <p:pic>
          <p:nvPicPr>
            <p:cNvPr id="54274" name="Picture 2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8640"/>
              <a:ext cx="2592288" cy="648072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54276" name="Picture 4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188640"/>
              <a:ext cx="2978697" cy="6408712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54278" name="Picture 6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188640"/>
              <a:ext cx="3061939" cy="6408712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Джинсова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мода проходить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крізь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усі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70-ті,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пропонуючи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найрізноманітніші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моделі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вічного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одягу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548680"/>
            <a:ext cx="7488832" cy="5764396"/>
            <a:chOff x="539552" y="548680"/>
            <a:chExt cx="7488832" cy="5764396"/>
          </a:xfrm>
        </p:grpSpPr>
        <p:pic>
          <p:nvPicPr>
            <p:cNvPr id="59394" name="Picture 2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548680"/>
              <a:ext cx="2808312" cy="47085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9396" name="Picture 4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498598"/>
              <a:ext cx="1512168" cy="38144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9398" name="Picture 6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2636912"/>
              <a:ext cx="3384376" cy="35491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085184"/>
            <a:ext cx="7848872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Прості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лінії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А-подібні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силуети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все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ще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дуже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характерні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одягу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нового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десятиліття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188640"/>
            <a:ext cx="7482660" cy="4680520"/>
            <a:chOff x="323528" y="188640"/>
            <a:chExt cx="7482660" cy="4680520"/>
          </a:xfrm>
        </p:grpSpPr>
        <p:pic>
          <p:nvPicPr>
            <p:cNvPr id="55298" name="Picture 2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88640"/>
              <a:ext cx="3096344" cy="4631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5302" name="Picture 6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260648"/>
              <a:ext cx="2370092" cy="4608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5304" name="Picture 8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88640"/>
              <a:ext cx="1659064" cy="4608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632848" cy="1656184"/>
          </a:xfrm>
          <a:prstGeom prst="rect">
            <a:avLst/>
          </a:prstGeom>
        </p:spPr>
        <p:txBody>
          <a:bodyPr>
            <a:prstTxWarp prst="textWave4">
              <a:avLst/>
            </a:prstTxWarp>
            <a:spAutoFit/>
          </a:bodyPr>
          <a:lstStyle/>
          <a:p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Багато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речей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шиються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найпопулярніших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синтетичних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тканин, таких як кримплен, дакрон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т.д.,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додають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речам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жорсткий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силует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45393" y="2060849"/>
            <a:ext cx="6199189" cy="4608512"/>
            <a:chOff x="945393" y="2060849"/>
            <a:chExt cx="6199189" cy="4608512"/>
          </a:xfrm>
        </p:grpSpPr>
        <p:pic>
          <p:nvPicPr>
            <p:cNvPr id="56322" name="Picture 2" descr="70-х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134835">
              <a:off x="945393" y="2780189"/>
              <a:ext cx="2267463" cy="3464450"/>
            </a:xfrm>
            <a:prstGeom prst="rect">
              <a:avLst/>
            </a:prstGeom>
            <a:ln w="1905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6324" name="Picture 4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16297">
              <a:off x="4882875" y="2423964"/>
              <a:ext cx="2261707" cy="3946901"/>
            </a:xfrm>
            <a:prstGeom prst="rect">
              <a:avLst/>
            </a:prstGeom>
            <a:ln w="1905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6326" name="Picture 6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2060849"/>
              <a:ext cx="1695829" cy="4608512"/>
            </a:xfrm>
            <a:prstGeom prst="rect">
              <a:avLst/>
            </a:prstGeom>
            <a:ln w="190500" cap="sq">
              <a:solidFill>
                <a:srgbClr val="92D05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Синтетичні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сукні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та блузки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великими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яскравими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візерунками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є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гардеробі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практично, у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кожної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8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жінки</a:t>
            </a:r>
            <a:r>
              <a:rPr lang="ru-RU" sz="2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ru-RU" sz="28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7587" y="2391171"/>
            <a:ext cx="6609492" cy="4030408"/>
            <a:chOff x="677587" y="2391171"/>
            <a:chExt cx="6609492" cy="4030408"/>
          </a:xfrm>
        </p:grpSpPr>
        <p:pic>
          <p:nvPicPr>
            <p:cNvPr id="57346" name="Picture 2" descr="70-х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43878">
              <a:off x="677587" y="2391171"/>
              <a:ext cx="3109172" cy="403040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7348" name="Picture 4" descr="70-х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66786">
              <a:off x="4182063" y="2396497"/>
              <a:ext cx="3105016" cy="402502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241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Мода 70-х років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70-х та 80-х років</dc:title>
  <cp:lastModifiedBy>Admin</cp:lastModifiedBy>
  <cp:revision>33</cp:revision>
  <dcterms:modified xsi:type="dcterms:W3CDTF">2013-12-16T09:32:14Z</dcterms:modified>
</cp:coreProperties>
</file>