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58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5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-maya-Den-Pobedy-vmeste-s-restoranom-Akula-Dzhaz_fu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155" y="0"/>
            <a:ext cx="9154155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412776"/>
            <a:ext cx="4896544" cy="2736304"/>
          </a:xfrm>
        </p:spPr>
        <p:txBody>
          <a:bodyPr>
            <a:noAutofit/>
          </a:bodyPr>
          <a:lstStyle/>
          <a:p>
            <a:r>
              <a:rPr lang="ru-RU" sz="4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entury Schoolbook" pitchFamily="18" charset="0"/>
              </a:rPr>
              <a:t>Культура в роки </a:t>
            </a:r>
            <a:r>
              <a:rPr lang="ru-RU" sz="40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entury Schoolbook" pitchFamily="18" charset="0"/>
              </a:rPr>
              <a:t>великої</a:t>
            </a:r>
            <a:r>
              <a:rPr lang="ru-RU" sz="4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entury Schoolbook" pitchFamily="18" charset="0"/>
              </a:rPr>
              <a:t> </a:t>
            </a:r>
            <a:r>
              <a:rPr lang="ru-RU" sz="40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entury Schoolbook" pitchFamily="18" charset="0"/>
              </a:rPr>
              <a:t>Вітчизняної</a:t>
            </a:r>
            <a:r>
              <a:rPr lang="ru-RU" sz="4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entury Schoolbook" pitchFamily="18" charset="0"/>
              </a:rPr>
              <a:t> </a:t>
            </a:r>
            <a:r>
              <a:rPr lang="ru-RU" sz="40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entury Schoolbook" pitchFamily="18" charset="0"/>
              </a:rPr>
              <a:t>війни</a:t>
            </a:r>
            <a:endParaRPr lang="ru-RU" sz="40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nastol.com_.ua-191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0528" y="0"/>
            <a:ext cx="9324528" cy="745962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132856"/>
            <a:ext cx="4752528" cy="2448272"/>
          </a:xfr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ru-RU" sz="2800" dirty="0" smtClean="0"/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Визначним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явищем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музичної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культури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була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патріотична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контата-симфонія</a:t>
            </a:r>
            <a:r>
              <a:rPr lang="ru-RU" sz="2400" dirty="0" smtClean="0">
                <a:solidFill>
                  <a:schemeClr val="tx1"/>
                </a:solidFill>
              </a:rPr>
              <a:t> «</a:t>
            </a:r>
            <a:r>
              <a:rPr lang="ru-RU" sz="2400" dirty="0" err="1" smtClean="0">
                <a:solidFill>
                  <a:schemeClr val="tx1"/>
                </a:solidFill>
              </a:rPr>
              <a:t>Україно</a:t>
            </a:r>
            <a:r>
              <a:rPr lang="ru-RU" sz="2400" dirty="0" smtClean="0">
                <a:solidFill>
                  <a:schemeClr val="tx1"/>
                </a:solidFill>
              </a:rPr>
              <a:t> моя», написана в 1943 </a:t>
            </a:r>
            <a:r>
              <a:rPr lang="ru-RU" sz="2400" dirty="0" err="1" smtClean="0">
                <a:solidFill>
                  <a:schemeClr val="tx1"/>
                </a:solidFill>
              </a:rPr>
              <a:t>році</a:t>
            </a:r>
            <a:r>
              <a:rPr lang="ru-RU" sz="2400" dirty="0" smtClean="0">
                <a:solidFill>
                  <a:schemeClr val="tx1"/>
                </a:solidFill>
              </a:rPr>
              <a:t> А.Я. </a:t>
            </a:r>
            <a:r>
              <a:rPr lang="ru-RU" sz="2400" dirty="0" err="1" smtClean="0">
                <a:solidFill>
                  <a:schemeClr val="tx1"/>
                </a:solidFill>
              </a:rPr>
              <a:t>Штогаренком</a:t>
            </a:r>
            <a:r>
              <a:rPr lang="ru-RU" sz="2400" dirty="0" smtClean="0">
                <a:solidFill>
                  <a:schemeClr val="tx1"/>
                </a:solidFill>
              </a:rPr>
              <a:t> на слова </a:t>
            </a:r>
            <a:r>
              <a:rPr lang="ru-RU" sz="2400" dirty="0" smtClean="0">
                <a:solidFill>
                  <a:schemeClr val="tx1"/>
                </a:solidFill>
              </a:rPr>
              <a:t>А.С</a:t>
            </a:r>
            <a:r>
              <a:rPr lang="ru-RU" sz="2400" dirty="0" smtClean="0">
                <a:solidFill>
                  <a:schemeClr val="tx1"/>
                </a:solidFill>
              </a:rPr>
              <a:t>. </a:t>
            </a:r>
            <a:r>
              <a:rPr lang="ru-RU" sz="2400" dirty="0" err="1" smtClean="0">
                <a:solidFill>
                  <a:schemeClr val="tx1"/>
                </a:solidFill>
              </a:rPr>
              <a:t>Малишка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і</a:t>
            </a:r>
            <a:r>
              <a:rPr lang="ru-RU" sz="2400" dirty="0" smtClean="0">
                <a:solidFill>
                  <a:schemeClr val="tx1"/>
                </a:solidFill>
              </a:rPr>
              <a:t> М.Т. </a:t>
            </a:r>
            <a:r>
              <a:rPr lang="ru-RU" sz="2400" dirty="0" err="1" smtClean="0">
                <a:solidFill>
                  <a:schemeClr val="tx1"/>
                </a:solidFill>
              </a:rPr>
              <a:t>Рильського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Shtogarenko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120" y="1124744"/>
            <a:ext cx="2808312" cy="379501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ages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91030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1259632" y="2132856"/>
            <a:ext cx="6336704" cy="2554545"/>
          </a:xfrm>
          <a:prstGeom prst="rect">
            <a:avLst/>
          </a:prstGeom>
          <a:solidFill>
            <a:schemeClr val="bg1"/>
          </a:solidFill>
          <a:ln w="5715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Боротьбі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народів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Радянського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 Союзу за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визволення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України</a:t>
            </a:r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подвигу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воїнів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Червоної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Армії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присвячені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симфонічні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 твори К.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Домінчена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, О.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Зноско-Боровського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, Д.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Клебанова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, А.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Коломійця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, Ю.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Мейтуса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, В.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Рибальченка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Провідними,як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 в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попередні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 роки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війни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залишилися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жанри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масової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пісні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військовому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 маршу,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які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знаходили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щирих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шанувальників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серед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фронтовиків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65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819" y="0"/>
            <a:ext cx="917381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653136"/>
            <a:ext cx="4032448" cy="838200"/>
          </a:xfrm>
        </p:spPr>
        <p:txBody>
          <a:bodyPr>
            <a:normAutofit fontScale="90000"/>
          </a:bodyPr>
          <a:lstStyle/>
          <a:p>
            <a:r>
              <a:rPr lang="uk-UA" dirty="0" err="1" smtClean="0">
                <a:solidFill>
                  <a:schemeClr val="bg1"/>
                </a:solidFill>
              </a:rPr>
              <a:t>Презинтацію</a:t>
            </a:r>
            <a:r>
              <a:rPr lang="uk-UA" dirty="0" smtClean="0">
                <a:solidFill>
                  <a:schemeClr val="bg1"/>
                </a:solidFill>
              </a:rPr>
              <a:t> </a:t>
            </a:r>
            <a:r>
              <a:rPr lang="uk-UA" dirty="0" smtClean="0">
                <a:solidFill>
                  <a:schemeClr val="bg1"/>
                </a:solidFill>
              </a:rPr>
              <a:t>виконала</a:t>
            </a:r>
            <a:br>
              <a:rPr lang="uk-UA" dirty="0" smtClean="0">
                <a:solidFill>
                  <a:schemeClr val="bg1"/>
                </a:solidFill>
              </a:rPr>
            </a:br>
            <a:r>
              <a:rPr lang="uk-UA" dirty="0" smtClean="0">
                <a:solidFill>
                  <a:schemeClr val="bg1"/>
                </a:solidFill>
              </a:rPr>
              <a:t>учениця 11-а класу</a:t>
            </a:r>
            <a:br>
              <a:rPr lang="uk-UA" dirty="0" smtClean="0">
                <a:solidFill>
                  <a:schemeClr val="bg1"/>
                </a:solidFill>
              </a:rPr>
            </a:br>
            <a:r>
              <a:rPr lang="uk-UA" dirty="0" smtClean="0">
                <a:solidFill>
                  <a:schemeClr val="bg1"/>
                </a:solidFill>
              </a:rPr>
              <a:t>конюх Анастасія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548680"/>
            <a:ext cx="8686800" cy="838200"/>
          </a:xfrm>
        </p:spPr>
        <p:txBody>
          <a:bodyPr>
            <a:noAutofit/>
          </a:bodyPr>
          <a:lstStyle/>
          <a:p>
            <a:r>
              <a:rPr lang="uk-UA" sz="5400" dirty="0" smtClean="0">
                <a:solidFill>
                  <a:srgbClr val="7030A0"/>
                </a:solidFill>
              </a:rPr>
              <a:t>Дякую за увагу!!!</a:t>
            </a:r>
            <a:endParaRPr lang="ru-RU" sz="5400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c8409f21f7a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9752" y="1916832"/>
            <a:ext cx="4392488" cy="4392488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qw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1600" y="764704"/>
            <a:ext cx="6480720" cy="3647720"/>
          </a:xfrm>
        </p:spPr>
      </p:pic>
      <p:sp>
        <p:nvSpPr>
          <p:cNvPr id="3" name="Прямоугольник 2"/>
          <p:cNvSpPr/>
          <p:nvPr/>
        </p:nvSpPr>
        <p:spPr>
          <a:xfrm>
            <a:off x="1043608" y="4581128"/>
            <a:ext cx="74888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Величезних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масштабів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набуло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пограбування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окупантами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мистецьких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історичних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цінностей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українського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народу,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відчутних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втрат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зазнали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історичні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краєзнавчі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музеї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бібліотеки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картинні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галереї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4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686800" cy="838200"/>
          </a:xfrm>
        </p:spPr>
        <p:txBody>
          <a:bodyPr>
            <a:noAutofit/>
          </a:bodyPr>
          <a:lstStyle/>
          <a:p>
            <a:r>
              <a:rPr lang="uk-UA" sz="8000" b="1" dirty="0" smtClean="0">
                <a:solidFill>
                  <a:srgbClr val="FF0000"/>
                </a:solidFill>
                <a:latin typeface="Comic Sans MS" pitchFamily="66" charset="0"/>
              </a:rPr>
              <a:t>Наука</a:t>
            </a:r>
            <a:endParaRPr lang="ru-RU" sz="8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Т-3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396536" cy="6858000"/>
          </a:xfrm>
          <a:prstGeom prst="rect">
            <a:avLst/>
          </a:prstGeom>
        </p:spPr>
      </p:pic>
      <p:pic>
        <p:nvPicPr>
          <p:cNvPr id="4" name="Содержимое 3" descr="0266598595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236296" y="332656"/>
            <a:ext cx="2072183" cy="31160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107504" y="260648"/>
            <a:ext cx="48245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rgbClr val="002060"/>
                </a:solidFill>
                <a:latin typeface="Century Schoolbook" pitchFamily="18" charset="0"/>
              </a:rPr>
              <a:t>Євген Оскарович Патон розробив метод автоматичного дугового зварювання під флюсом під час складання корпусів танків Т-34.</a:t>
            </a:r>
            <a:endParaRPr lang="ru-RU" sz="2400" dirty="0">
              <a:solidFill>
                <a:srgbClr val="002060"/>
              </a:solidFill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богомольцев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84168" y="908720"/>
            <a:ext cx="2296255" cy="2952328"/>
          </a:xfrm>
        </p:spPr>
      </p:pic>
      <p:pic>
        <p:nvPicPr>
          <p:cNvPr id="6" name="Рисунок 5" descr="филатов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59" y="836712"/>
            <a:ext cx="2204935" cy="2880320"/>
          </a:xfrm>
          <a:prstGeom prst="rect">
            <a:avLst/>
          </a:prstGeom>
        </p:spPr>
      </p:pic>
      <p:pic>
        <p:nvPicPr>
          <p:cNvPr id="7" name="Рисунок 6" descr="палладин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5856" y="836712"/>
            <a:ext cx="2167819" cy="29523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9552" y="3789040"/>
            <a:ext cx="2232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О. </a:t>
            </a:r>
            <a:r>
              <a:rPr lang="ru-RU" b="1" dirty="0" smtClean="0"/>
              <a:t>Богомольцев   </a:t>
            </a:r>
            <a:r>
              <a:rPr lang="uk-UA" dirty="0" smtClean="0"/>
              <a:t>створив </a:t>
            </a:r>
            <a:r>
              <a:rPr lang="uk-UA" dirty="0" smtClean="0"/>
              <a:t>препарати для лікування ран та переломів кісток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419872" y="3933056"/>
            <a:ext cx="201622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О. Палладін </a:t>
            </a:r>
            <a:r>
              <a:rPr lang="uk-UA" dirty="0" smtClean="0"/>
              <a:t>створив препарат, що прискорював згортання крові</a:t>
            </a:r>
            <a:r>
              <a:rPr lang="uk-UA" sz="2000" dirty="0" smtClean="0"/>
              <a:t>. </a:t>
            </a:r>
            <a:endParaRPr lang="ru-RU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084168" y="3933056"/>
            <a:ext cx="216024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В.Філатов </a:t>
            </a:r>
            <a:r>
              <a:rPr lang="uk-UA" dirty="0" smtClean="0"/>
              <a:t>удосконалив </a:t>
            </a:r>
            <a:r>
              <a:rPr lang="uk-UA" dirty="0" smtClean="0"/>
              <a:t>методи лікування хвороб ока та розробив ефективну пересадку рогівки пораненим</a:t>
            </a:r>
            <a:r>
              <a:rPr lang="uk-UA" sz="2000" dirty="0" smtClean="0"/>
              <a:t>.</a:t>
            </a:r>
            <a:r>
              <a:rPr lang="uk-UA" sz="2000" b="1" dirty="0" smtClean="0"/>
              <a:t> 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 descr="62940164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399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686800" cy="838200"/>
          </a:xfrm>
        </p:spPr>
        <p:txBody>
          <a:bodyPr>
            <a:noAutofit/>
          </a:bodyPr>
          <a:lstStyle/>
          <a:p>
            <a:r>
              <a:rPr lang="uk-UA" sz="6600" b="1" dirty="0" smtClean="0">
                <a:solidFill>
                  <a:srgbClr val="FFFF00"/>
                </a:solidFill>
                <a:latin typeface="Comic Sans MS" pitchFamily="66" charset="0"/>
              </a:rPr>
              <a:t>Література</a:t>
            </a:r>
            <a:endParaRPr lang="ru-RU" sz="66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5059288" cy="109959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Андрій Малишко</a:t>
            </a:r>
            <a:br>
              <a:rPr lang="uk-UA" dirty="0" smtClean="0"/>
            </a:br>
            <a:r>
              <a:rPr lang="uk-UA" dirty="0" smtClean="0"/>
              <a:t> (1912- 1970)</a:t>
            </a:r>
            <a:endParaRPr lang="ru-RU" dirty="0"/>
          </a:p>
        </p:txBody>
      </p:sp>
      <p:pic>
        <p:nvPicPr>
          <p:cNvPr id="1026" name="Picture 2" descr="H:\Мои документы D\НАСТЯ\школа\Рефераты\История Украины\культура в роки ввийни\Малишко_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36096" y="836712"/>
            <a:ext cx="2780056" cy="439248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11560" y="1700808"/>
            <a:ext cx="4572000" cy="449353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200" dirty="0" smtClean="0"/>
              <a:t>Служить </a:t>
            </a:r>
            <a:r>
              <a:rPr lang="ru-RU" sz="2200" dirty="0" err="1" smtClean="0"/>
              <a:t>військовим</a:t>
            </a:r>
            <a:r>
              <a:rPr lang="ru-RU" sz="2200" dirty="0" smtClean="0"/>
              <a:t> </a:t>
            </a:r>
            <a:r>
              <a:rPr lang="ru-RU" sz="2200" dirty="0" err="1" smtClean="0"/>
              <a:t>кореспондентом</a:t>
            </a:r>
            <a:r>
              <a:rPr lang="ru-RU" sz="2200" dirty="0" smtClean="0"/>
              <a:t> у газетах “Красна </a:t>
            </a:r>
            <a:r>
              <a:rPr lang="ru-RU" sz="2200" dirty="0" err="1" smtClean="0"/>
              <a:t>Армія</a:t>
            </a:r>
            <a:r>
              <a:rPr lang="ru-RU" sz="2200" dirty="0" smtClean="0"/>
              <a:t>”, “За </a:t>
            </a:r>
            <a:r>
              <a:rPr lang="ru-RU" sz="2200" dirty="0" err="1" smtClean="0"/>
              <a:t>Радянську</a:t>
            </a:r>
            <a:r>
              <a:rPr lang="ru-RU" sz="2200" dirty="0" smtClean="0"/>
              <a:t> </a:t>
            </a:r>
            <a:r>
              <a:rPr lang="ru-RU" sz="2200" dirty="0" err="1" smtClean="0"/>
              <a:t>Україну</a:t>
            </a:r>
            <a:r>
              <a:rPr lang="ru-RU" sz="2200" dirty="0" smtClean="0"/>
              <a:t>”, “За честь </a:t>
            </a:r>
            <a:r>
              <a:rPr lang="ru-RU" sz="2200" dirty="0" err="1" smtClean="0"/>
              <a:t>Батьківщини</a:t>
            </a:r>
            <a:r>
              <a:rPr lang="ru-RU" sz="2200" dirty="0" smtClean="0"/>
              <a:t>”. У </a:t>
            </a:r>
            <a:r>
              <a:rPr lang="ru-RU" sz="2200" dirty="0" err="1" smtClean="0"/>
              <a:t>важкі</a:t>
            </a:r>
            <a:r>
              <a:rPr lang="ru-RU" sz="2200" dirty="0" smtClean="0"/>
              <a:t> </a:t>
            </a:r>
            <a:r>
              <a:rPr lang="ru-RU" sz="2200" dirty="0" err="1" smtClean="0"/>
              <a:t>дні</a:t>
            </a:r>
            <a:r>
              <a:rPr lang="ru-RU" sz="2200" dirty="0" smtClean="0"/>
              <a:t> </a:t>
            </a:r>
            <a:r>
              <a:rPr lang="ru-RU" sz="2200" dirty="0" err="1" smtClean="0"/>
              <a:t>наступу</a:t>
            </a:r>
            <a:r>
              <a:rPr lang="ru-RU" sz="2200" dirty="0" smtClean="0"/>
              <a:t> </a:t>
            </a:r>
            <a:r>
              <a:rPr lang="ru-RU" sz="2200" dirty="0" err="1" smtClean="0"/>
              <a:t>гітлерівських</a:t>
            </a:r>
            <a:r>
              <a:rPr lang="ru-RU" sz="2200" dirty="0" smtClean="0"/>
              <a:t> </a:t>
            </a:r>
            <a:r>
              <a:rPr lang="ru-RU" sz="2200" dirty="0" err="1" smtClean="0"/>
              <a:t>військ</a:t>
            </a:r>
            <a:r>
              <a:rPr lang="ru-RU" sz="2200" dirty="0" smtClean="0"/>
              <a:t> на </a:t>
            </a:r>
            <a:r>
              <a:rPr lang="ru-RU" sz="2200" dirty="0" err="1" smtClean="0"/>
              <a:t>Сталінград</a:t>
            </a:r>
            <a:r>
              <a:rPr lang="ru-RU" sz="2200" dirty="0" smtClean="0"/>
              <a:t> </a:t>
            </a:r>
            <a:r>
              <a:rPr lang="ru-RU" sz="2200" dirty="0" err="1" smtClean="0"/>
              <a:t>Малишко</a:t>
            </a:r>
            <a:r>
              <a:rPr lang="ru-RU" sz="2200" dirty="0" smtClean="0"/>
              <a:t> </a:t>
            </a:r>
            <a:r>
              <a:rPr lang="ru-RU" sz="2200" dirty="0" err="1" smtClean="0"/>
              <a:t>стає</a:t>
            </a:r>
            <a:r>
              <a:rPr lang="ru-RU" sz="2200" dirty="0" smtClean="0"/>
              <a:t> </a:t>
            </a:r>
            <a:r>
              <a:rPr lang="ru-RU" sz="2200" dirty="0" err="1" smtClean="0"/>
              <a:t>комуністом</a:t>
            </a:r>
            <a:r>
              <a:rPr lang="ru-RU" sz="2200" dirty="0" smtClean="0"/>
              <a:t>. Весь </a:t>
            </a:r>
            <a:r>
              <a:rPr lang="ru-RU" sz="2200" dirty="0" err="1" smtClean="0"/>
              <a:t>свій</a:t>
            </a:r>
            <a:r>
              <a:rPr lang="ru-RU" sz="2200" dirty="0" smtClean="0"/>
              <a:t> талант </a:t>
            </a:r>
            <a:r>
              <a:rPr lang="ru-RU" sz="2200" dirty="0" err="1" smtClean="0"/>
              <a:t>поета</a:t>
            </a:r>
            <a:r>
              <a:rPr lang="ru-RU" sz="2200" dirty="0" smtClean="0"/>
              <a:t> </a:t>
            </a:r>
            <a:r>
              <a:rPr lang="ru-RU" sz="2200" dirty="0" err="1" smtClean="0"/>
              <a:t>і</a:t>
            </a:r>
            <a:r>
              <a:rPr lang="ru-RU" sz="2200" dirty="0" smtClean="0"/>
              <a:t> </a:t>
            </a:r>
            <a:r>
              <a:rPr lang="ru-RU" sz="2200" dirty="0" err="1" smtClean="0"/>
              <a:t>публіциста</a:t>
            </a:r>
            <a:r>
              <a:rPr lang="ru-RU" sz="2200" dirty="0" smtClean="0"/>
              <a:t> </a:t>
            </a:r>
            <a:r>
              <a:rPr lang="ru-RU" sz="2200" dirty="0" err="1" smtClean="0"/>
              <a:t>віддає</a:t>
            </a:r>
            <a:r>
              <a:rPr lang="ru-RU" sz="2200" dirty="0" smtClean="0"/>
              <a:t> </a:t>
            </a:r>
            <a:r>
              <a:rPr lang="ru-RU" sz="2200" dirty="0" err="1" smtClean="0"/>
              <a:t>всенародній</a:t>
            </a:r>
            <a:r>
              <a:rPr lang="ru-RU" sz="2200" dirty="0" smtClean="0"/>
              <a:t> </a:t>
            </a:r>
            <a:r>
              <a:rPr lang="ru-RU" sz="2200" dirty="0" err="1" smtClean="0"/>
              <a:t>боротьбі</a:t>
            </a:r>
            <a:r>
              <a:rPr lang="ru-RU" sz="2200" dirty="0" smtClean="0"/>
              <a:t> </a:t>
            </a:r>
            <a:r>
              <a:rPr lang="ru-RU" sz="2200" dirty="0" err="1" smtClean="0"/>
              <a:t>з</a:t>
            </a:r>
            <a:r>
              <a:rPr lang="ru-RU" sz="2200" dirty="0" smtClean="0"/>
              <a:t> фашисткою </a:t>
            </a:r>
            <a:r>
              <a:rPr lang="ru-RU" sz="2200" dirty="0" err="1" smtClean="0"/>
              <a:t>навалою</a:t>
            </a:r>
            <a:r>
              <a:rPr lang="ru-RU" sz="2200" dirty="0" smtClean="0"/>
              <a:t>. </a:t>
            </a:r>
            <a:r>
              <a:rPr lang="ru-RU" sz="2200" dirty="0" err="1" smtClean="0"/>
              <a:t>Незважаючи</a:t>
            </a:r>
            <a:r>
              <a:rPr lang="ru-RU" sz="2200" dirty="0" smtClean="0"/>
              <a:t> на </a:t>
            </a:r>
            <a:r>
              <a:rPr lang="ru-RU" sz="2200" dirty="0" err="1" smtClean="0"/>
              <a:t>несприятливі</a:t>
            </a:r>
            <a:r>
              <a:rPr lang="ru-RU" sz="2200" dirty="0" smtClean="0"/>
              <a:t> </a:t>
            </a:r>
            <a:r>
              <a:rPr lang="ru-RU" sz="2200" dirty="0" err="1" smtClean="0"/>
              <a:t>умови</a:t>
            </a:r>
            <a:r>
              <a:rPr lang="ru-RU" sz="2200" dirty="0" smtClean="0"/>
              <a:t> для “</a:t>
            </a:r>
            <a:r>
              <a:rPr lang="ru-RU" sz="2200" dirty="0" err="1" smtClean="0"/>
              <a:t>нормальної</a:t>
            </a:r>
            <a:r>
              <a:rPr lang="ru-RU" sz="2200" dirty="0" smtClean="0"/>
              <a:t>” </a:t>
            </a:r>
            <a:r>
              <a:rPr lang="ru-RU" sz="2200" dirty="0" err="1" smtClean="0"/>
              <a:t>літературної</a:t>
            </a:r>
            <a:r>
              <a:rPr lang="ru-RU" sz="2200" dirty="0" smtClean="0"/>
              <a:t> </a:t>
            </a:r>
            <a:r>
              <a:rPr lang="ru-RU" sz="2200" dirty="0" err="1" smtClean="0"/>
              <a:t>праці</a:t>
            </a:r>
            <a:r>
              <a:rPr lang="ru-RU" sz="2200" dirty="0" smtClean="0"/>
              <a:t>, поет за роки </a:t>
            </a:r>
            <a:r>
              <a:rPr lang="ru-RU" sz="2200" dirty="0" err="1" smtClean="0"/>
              <a:t>війни</a:t>
            </a:r>
            <a:r>
              <a:rPr lang="ru-RU" sz="2200" dirty="0" smtClean="0"/>
              <a:t> написав </a:t>
            </a:r>
            <a:r>
              <a:rPr lang="ru-RU" sz="2200" dirty="0" err="1" smtClean="0"/>
              <a:t>вісім</a:t>
            </a:r>
            <a:r>
              <a:rPr lang="ru-RU" sz="2200" dirty="0" smtClean="0"/>
              <a:t> </a:t>
            </a:r>
            <a:r>
              <a:rPr lang="ru-RU" sz="2200" dirty="0" err="1" smtClean="0"/>
              <a:t>поетичних</a:t>
            </a:r>
            <a:r>
              <a:rPr lang="ru-RU" sz="2200" dirty="0" smtClean="0"/>
              <a:t> книг. </a:t>
            </a:r>
            <a:endParaRPr lang="ru-RU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7427168" cy="838200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Володимир</a:t>
            </a:r>
            <a:r>
              <a:rPr lang="ru-RU" dirty="0" smtClean="0"/>
              <a:t> </a:t>
            </a:r>
            <a:r>
              <a:rPr lang="ru-RU" dirty="0" smtClean="0"/>
              <a:t> </a:t>
            </a:r>
            <a:r>
              <a:rPr lang="ru-RU" dirty="0" err="1" smtClean="0"/>
              <a:t>Сосюра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(</a:t>
            </a:r>
            <a:r>
              <a:rPr lang="ru-RU" dirty="0" smtClean="0"/>
              <a:t>1898 – 1965)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uk_r.php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68143" y="1412776"/>
            <a:ext cx="2555155" cy="3666647"/>
          </a:xfrm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395536" y="1916832"/>
            <a:ext cx="4752528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В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естетично-філософському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плані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воєнна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лірика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В.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Сосюри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є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художнім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осмисленням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боротьби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перемоги добра над злом. У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цій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моральній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перевазі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поета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–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джерела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оптимізму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його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воєнної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лірики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200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В роки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війни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В.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Сосюра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, як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військовий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кореспондент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фронтової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газети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бере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участь у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роботі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українського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радіокомітету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виступає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як пропагандист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агітатор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виїздить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на фронт. 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ea6c058833a42a239e2ba998bf40b51486f6dc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8000" b="1" dirty="0" smtClean="0">
                <a:solidFill>
                  <a:srgbClr val="7030A0"/>
                </a:solidFill>
                <a:latin typeface="Comic Sans MS" pitchFamily="66" charset="0"/>
              </a:rPr>
              <a:t>Музика</a:t>
            </a:r>
            <a:endParaRPr lang="ru-RU" sz="80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75</TotalTime>
  <Words>309</Words>
  <Application>Microsoft Office PowerPoint</Application>
  <PresentationFormat>Экран (4:3)</PresentationFormat>
  <Paragraphs>18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Культура в роки великої Вітчизняної війни</vt:lpstr>
      <vt:lpstr>Слайд 2</vt:lpstr>
      <vt:lpstr>Наука</vt:lpstr>
      <vt:lpstr>Слайд 4</vt:lpstr>
      <vt:lpstr>Слайд 5</vt:lpstr>
      <vt:lpstr>Література</vt:lpstr>
      <vt:lpstr>Андрій Малишко  (1912- 1970)</vt:lpstr>
      <vt:lpstr>Володимир  Сосюра (1898 – 1965)  </vt:lpstr>
      <vt:lpstr>Музика</vt:lpstr>
      <vt:lpstr>Слайд 10</vt:lpstr>
      <vt:lpstr>Слайд 11</vt:lpstr>
      <vt:lpstr>Презинтацію виконала учениця 11-а класу конюх Анастасія</vt:lpstr>
      <vt:lpstr>Дякую за увагу!!!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Культура в роки великої Вітчизняної війни</dc:title>
  <cp:lastModifiedBy>Анатолий</cp:lastModifiedBy>
  <cp:revision>14</cp:revision>
  <dcterms:modified xsi:type="dcterms:W3CDTF">2013-10-20T12:51:22Z</dcterms:modified>
</cp:coreProperties>
</file>