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6" r:id="rId7"/>
    <p:sldId id="267" r:id="rId8"/>
    <p:sldId id="268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20E39"/>
    <a:srgbClr val="E0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7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208039"/>
            <a:ext cx="6400800" cy="1224136"/>
          </a:xfrm>
        </p:spPr>
        <p:txBody>
          <a:bodyPr>
            <a:noAutofit/>
          </a:bodyPr>
          <a:lstStyle/>
          <a:p>
            <a:r>
              <a:rPr lang="en-US" sz="4400" b="1" i="1" u="sng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ru-RU" sz="4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пособи </a:t>
            </a:r>
            <a:r>
              <a:rPr lang="ru-RU" sz="4400" b="1" i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творення</a:t>
            </a:r>
            <a:r>
              <a:rPr lang="ru-RU" sz="4400" b="1" i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i="1" u="sng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прислівників</a:t>
            </a:r>
            <a:endParaRPr lang="uk-UA" sz="4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Подумайте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544616" cy="4104456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Спишіть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Визначте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творення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прислівників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виділяючи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них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префікси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суфікси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Залюбки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пошепки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вручну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босоніж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завдовжки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вшістьох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неждано-негадано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відтепер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осторонь,навприсідки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по-своєму</a:t>
            </a: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зверху</a:t>
            </a:r>
            <a:endParaRPr lang="ru-RU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3000" r="10448" b="18830"/>
          <a:stretch/>
        </p:blipFill>
        <p:spPr bwMode="auto">
          <a:xfrm>
            <a:off x="77627" y="4342950"/>
            <a:ext cx="4517616" cy="213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3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4" y="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565212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Повторимо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5688632" cy="317777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таке</a:t>
            </a: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</a:t>
            </a: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r>
              <a:rPr lang="uk-UA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Яким є членом речення? </a:t>
            </a:r>
          </a:p>
          <a:p>
            <a:r>
              <a:rPr lang="uk-UA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 є ступені порівняння прислівників?</a:t>
            </a:r>
          </a:p>
          <a:p>
            <a:r>
              <a:rPr lang="uk-UA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які розряди поділяються?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0" y="2564904"/>
            <a:ext cx="40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0" y="1988839"/>
            <a:ext cx="40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9" y="3224625"/>
            <a:ext cx="40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0" y="4365104"/>
            <a:ext cx="40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909"/>
            <a:ext cx="6400800" cy="108012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3399"/>
                </a:solidFill>
                <a:latin typeface="Comic Sans MS" pitchFamily="66" charset="0"/>
              </a:rPr>
              <a:t>1 Спосіб </a:t>
            </a:r>
            <a:r>
              <a:rPr lang="uk-UA" b="1" i="1" u="sng" dirty="0" err="1" smtClean="0">
                <a:solidFill>
                  <a:srgbClr val="FF3399"/>
                </a:solidFill>
                <a:latin typeface="Comic Sans MS" pitchFamily="66" charset="0"/>
              </a:rPr>
              <a:t>твореня</a:t>
            </a:r>
            <a:endParaRPr lang="ru-RU" b="1" i="1" u="sng" dirty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4860032" cy="5256584"/>
          </a:xfrm>
          <a:ln>
            <a:noFill/>
            <a:prstDash val="dashDot"/>
          </a:ln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Префіксальний</a:t>
            </a: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за-: </a:t>
            </a:r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довго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</a:t>
            </a:r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задовго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не-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мало -&gt; немало; </a:t>
            </a: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</a:t>
            </a:r>
            <a:r>
              <a:rPr lang="ru-RU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трохи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</a:t>
            </a:r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нітрохи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888432" cy="25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400800" cy="685800"/>
          </a:xfrm>
        </p:spPr>
        <p:txBody>
          <a:bodyPr>
            <a:normAutofit/>
          </a:bodyPr>
          <a:lstStyle/>
          <a:p>
            <a:r>
              <a:rPr lang="uk-UA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спосіб творення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7959"/>
            <a:ext cx="4968552" cy="3888432"/>
          </a:xfrm>
        </p:spPr>
        <p:txBody>
          <a:bodyPr>
            <a:normAutofit/>
          </a:bodyPr>
          <a:lstStyle/>
          <a:p>
            <a:r>
              <a:rPr lang="uk-UA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Суфіксальний (найпоширеніший)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о: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пізній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пізно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 </a:t>
            </a:r>
            <a:endParaRPr lang="ru-RU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сь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куди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кудись</a:t>
            </a:r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чі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три -&gt;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тричі</a:t>
            </a:r>
            <a:endParaRPr lang="uk-UA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6350"/>
            <a:ext cx="6400800" cy="6858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b="1" i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творення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36712"/>
            <a:ext cx="4680520" cy="468052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Префіксально-суфіксальний</a:t>
            </a:r>
            <a:endParaRPr lang="ru-RU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indent="0">
              <a:buNone/>
            </a:pP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по- + -ому, -и: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новий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-&gt; по-новому,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чоловічий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-&gt;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по-чоловічи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endParaRPr lang="ru-RU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indent="0">
              <a:buNone/>
            </a:pP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з- 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+ -у: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молодий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-&gt;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змолоду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endParaRPr lang="ru-RU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indent="0">
              <a:buNone/>
            </a:pP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за- 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+ -о: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світлий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-&gt;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засвітло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; </a:t>
            </a:r>
            <a:endParaRPr lang="ru-RU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indent="0">
              <a:buNone/>
            </a:pPr>
            <a:r>
              <a:rPr lang="ru-RU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на- </a:t>
            </a:r>
            <a:r>
              <a:rPr lang="ru-RU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+ -у: низ -&gt; </a:t>
            </a:r>
            <a:r>
              <a:rPr lang="ru-RU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нанизу</a:t>
            </a:r>
            <a:endParaRPr lang="ru-RU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952328" cy="23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00800" cy="6858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</a:t>
            </a:r>
            <a:r>
              <a:rPr lang="ru-RU" b="1" i="1" u="sng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твореня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908720"/>
            <a:ext cx="5416313" cy="417646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Перехід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інших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частин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мови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</a:t>
            </a:r>
            <a:endParaRPr lang="ru-RU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вечора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іменник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-&gt;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звечора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); </a:t>
            </a:r>
            <a:endParaRPr lang="ru-RU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Нашвидку</a:t>
            </a:r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прикметник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-&gt;    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нашвидку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прислівник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20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1505"/>
            <a:ext cx="2376264" cy="286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400800" cy="6858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b="1" i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твореня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23963"/>
            <a:ext cx="5112568" cy="3816424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Складання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однакових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близьких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слів</a:t>
            </a:r>
            <a:endParaRPr lang="ru-RU" sz="20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далеко -&gt; далеко-далеко</a:t>
            </a:r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r>
              <a:rPr lang="ru-RU" sz="2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ледве</a:t>
            </a:r>
            <a:r>
              <a:rPr lang="ru-RU" sz="20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-&gt; </a:t>
            </a:r>
            <a:r>
              <a:rPr lang="ru-RU" sz="20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ледве-ледве</a:t>
            </a:r>
            <a:endParaRPr lang="ru-RU" sz="20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385641" cy="25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00800" cy="6858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</a:t>
            </a:r>
            <a:r>
              <a:rPr lang="ru-RU" b="1" i="1" u="sng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Спосіб</a:t>
            </a:r>
            <a:r>
              <a:rPr lang="ru-RU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твореня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3888432" cy="2880320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Злиття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основ </a:t>
            </a:r>
            <a:r>
              <a:rPr lang="ru-RU" sz="2400" b="1" i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слів</a:t>
            </a:r>
            <a:endParaRPr lang="ru-RU" sz="24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ліворуч</a:t>
            </a:r>
            <a:r>
              <a:rPr lang="ru-RU" sz="2400" b="1" i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привселюдно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133725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4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Подумайте</a:t>
            </a:r>
            <a:endParaRPr lang="ru-RU" b="1" i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2132856"/>
            <a:ext cx="4680521" cy="3456384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Визначте спосіб творення</a:t>
            </a:r>
            <a:endParaRPr lang="ru-RU" sz="2400" b="1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9" y="3429645"/>
            <a:ext cx="6850661" cy="232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220</Words>
  <Application>Microsoft Office PowerPoint</Application>
  <PresentationFormat>Экран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Cпособи творення прислівників</vt:lpstr>
      <vt:lpstr>Повторимо</vt:lpstr>
      <vt:lpstr>1 Спосіб твореня</vt:lpstr>
      <vt:lpstr>2 спосіб творення</vt:lpstr>
      <vt:lpstr>3 спосіб творення</vt:lpstr>
      <vt:lpstr>4 Спосіб твореня</vt:lpstr>
      <vt:lpstr>5 Спосіб твореня</vt:lpstr>
      <vt:lpstr>6 Спосіб твореня</vt:lpstr>
      <vt:lpstr>Подумайте</vt:lpstr>
      <vt:lpstr>Подумайте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40</cp:revision>
  <dcterms:created xsi:type="dcterms:W3CDTF">2014-02-11T13:38:29Z</dcterms:created>
  <dcterms:modified xsi:type="dcterms:W3CDTF">2014-02-24T17:00:40Z</dcterms:modified>
</cp:coreProperties>
</file>