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0" r:id="rId4"/>
    <p:sldId id="257" r:id="rId5"/>
    <p:sldId id="260" r:id="rId6"/>
    <p:sldId id="263" r:id="rId7"/>
    <p:sldId id="258" r:id="rId8"/>
    <p:sldId id="259" r:id="rId9"/>
    <p:sldId id="267" r:id="rId10"/>
    <p:sldId id="261" r:id="rId11"/>
    <p:sldId id="264" r:id="rId12"/>
    <p:sldId id="265" r:id="rId13"/>
    <p:sldId id="271" r:id="rId14"/>
    <p:sldId id="273" r:id="rId15"/>
    <p:sldId id="269" r:id="rId16"/>
    <p:sldId id="268" r:id="rId17"/>
    <p:sldId id="272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A274EE-87C3-475A-BA15-F0BB29EF3076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C331DF-8F02-4037-A927-0DE66788F2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Великий </a:t>
            </a:r>
            <a:br>
              <a:rPr lang="uk-UA" sz="6000" dirty="0" smtClean="0"/>
            </a:br>
            <a:r>
              <a:rPr lang="uk-UA" sz="6000" dirty="0" smtClean="0"/>
              <a:t>Мікеланджело.</a:t>
            </a:r>
            <a:br>
              <a:rPr lang="uk-UA" sz="6000" dirty="0" smtClean="0"/>
            </a:br>
            <a:r>
              <a:rPr lang="uk-UA" sz="6000" dirty="0" smtClean="0"/>
              <a:t>Скульптура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Автор: </a:t>
            </a:r>
            <a:r>
              <a:rPr lang="ru-RU" dirty="0" err="1"/>
              <a:t>Кодола</a:t>
            </a:r>
            <a:r>
              <a:rPr lang="ru-RU" dirty="0"/>
              <a:t> Валентина </a:t>
            </a:r>
            <a:r>
              <a:rPr lang="ru-RU" dirty="0" err="1"/>
              <a:t>Іванівна</a:t>
            </a:r>
            <a:endParaRPr lang="ru-RU" dirty="0"/>
          </a:p>
          <a:p>
            <a:pPr algn="r"/>
            <a:r>
              <a:rPr lang="ru-RU" dirty="0" err="1"/>
              <a:t>Шендерівський</a:t>
            </a:r>
            <a:r>
              <a:rPr lang="ru-RU" dirty="0"/>
              <a:t> НВК </a:t>
            </a:r>
          </a:p>
          <a:p>
            <a:pPr algn="r"/>
            <a:r>
              <a:rPr lang="ru-RU" dirty="0"/>
              <a:t>К-</a:t>
            </a:r>
            <a:r>
              <a:rPr lang="ru-RU" dirty="0" err="1"/>
              <a:t>Шевченківський</a:t>
            </a:r>
            <a:r>
              <a:rPr lang="ru-RU" dirty="0"/>
              <a:t> р-н</a:t>
            </a:r>
          </a:p>
          <a:p>
            <a:pPr algn="r"/>
            <a:r>
              <a:rPr lang="ru-RU" dirty="0" err="1"/>
              <a:t>Черкаська</a:t>
            </a:r>
            <a:r>
              <a:rPr lang="ru-RU" dirty="0"/>
              <a:t> обл.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0" y="0"/>
            <a:ext cx="46565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970190"/>
            <a:ext cx="295625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Мадонна з немовлям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5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0"/>
            <a:ext cx="3771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5949280"/>
            <a:ext cx="81945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err="1" smtClean="0"/>
              <a:t>Вакх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01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12" y="-64740"/>
            <a:ext cx="2769096" cy="69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124525"/>
            <a:ext cx="24465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Помираючий раб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96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8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6124525"/>
            <a:ext cx="12362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Перемога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6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/>
            <a:endParaRPr lang="ru-RU" sz="3300" dirty="0" smtClean="0"/>
          </a:p>
          <a:p>
            <a:pPr algn="ctr"/>
            <a:r>
              <a:rPr lang="ru-RU" sz="3300" dirty="0" smtClean="0"/>
              <a:t>З </a:t>
            </a:r>
            <a:r>
              <a:rPr lang="ru-RU" sz="3300" dirty="0"/>
              <a:t>1529 до 1534 р. </a:t>
            </a:r>
            <a:r>
              <a:rPr lang="ru-RU" sz="3300" dirty="0" err="1"/>
              <a:t>Мікеланджело</a:t>
            </a:r>
            <a:r>
              <a:rPr lang="ru-RU" sz="3300" dirty="0"/>
              <a:t> </a:t>
            </a:r>
            <a:r>
              <a:rPr lang="ru-RU" sz="3300" dirty="0" err="1"/>
              <a:t>працює</a:t>
            </a:r>
            <a:r>
              <a:rPr lang="ru-RU" sz="3300" dirty="0"/>
              <a:t> над одним з </a:t>
            </a:r>
            <a:r>
              <a:rPr lang="ru-RU" sz="3300" dirty="0" err="1"/>
              <a:t>найвизначніших</a:t>
            </a:r>
            <a:r>
              <a:rPr lang="ru-RU" sz="3300" dirty="0"/>
              <a:t> і </a:t>
            </a:r>
            <a:r>
              <a:rPr lang="ru-RU" sz="3300" dirty="0" err="1"/>
              <a:t>найтрагічніших</a:t>
            </a:r>
            <a:r>
              <a:rPr lang="ru-RU" sz="3300" dirty="0"/>
              <a:t> </a:t>
            </a:r>
            <a:r>
              <a:rPr lang="ru-RU" sz="3300" dirty="0" err="1"/>
              <a:t>скульптурних</a:t>
            </a:r>
            <a:r>
              <a:rPr lang="ru-RU" sz="3300" dirty="0"/>
              <a:t> </a:t>
            </a:r>
            <a:r>
              <a:rPr lang="ru-RU" sz="3300" dirty="0" err="1"/>
              <a:t>творів</a:t>
            </a:r>
            <a:r>
              <a:rPr lang="ru-RU" sz="3300" dirty="0"/>
              <a:t> — гробницею </a:t>
            </a:r>
            <a:r>
              <a:rPr lang="ru-RU" sz="3300" dirty="0" err="1"/>
              <a:t>Медичі</a:t>
            </a:r>
            <a:r>
              <a:rPr lang="ru-RU" sz="3300" dirty="0"/>
              <a:t> (</a:t>
            </a:r>
            <a:r>
              <a:rPr lang="ru-RU" sz="3300" dirty="0" err="1"/>
              <a:t>флорентійська</a:t>
            </a:r>
            <a:r>
              <a:rPr lang="ru-RU" sz="3300" dirty="0"/>
              <a:t> </a:t>
            </a:r>
            <a:r>
              <a:rPr lang="ru-RU" sz="3300" dirty="0" err="1"/>
              <a:t>церква</a:t>
            </a:r>
            <a:r>
              <a:rPr lang="ru-RU" sz="3300" dirty="0"/>
              <a:t> Сан-Лоренцо). </a:t>
            </a:r>
            <a:r>
              <a:rPr lang="ru-RU" sz="3300" dirty="0" err="1"/>
              <a:t>Саме</a:t>
            </a:r>
            <a:r>
              <a:rPr lang="ru-RU" sz="3300" dirty="0"/>
              <a:t> в </a:t>
            </a:r>
            <a:r>
              <a:rPr lang="ru-RU" sz="3300" dirty="0" err="1"/>
              <a:t>цій</a:t>
            </a:r>
            <a:r>
              <a:rPr lang="ru-RU" sz="3300" dirty="0"/>
              <a:t> </a:t>
            </a:r>
            <a:r>
              <a:rPr lang="ru-RU" sz="3300" dirty="0" err="1"/>
              <a:t>роботі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 </a:t>
            </a:r>
            <a:r>
              <a:rPr lang="ru-RU" sz="3300" dirty="0" err="1"/>
              <a:t>втілює</a:t>
            </a:r>
            <a:r>
              <a:rPr lang="ru-RU" sz="3300" dirty="0"/>
              <a:t> </a:t>
            </a:r>
            <a:r>
              <a:rPr lang="ru-RU" sz="3300" dirty="0" err="1"/>
              <a:t>всі</a:t>
            </a:r>
            <a:r>
              <a:rPr lang="ru-RU" sz="3300" dirty="0"/>
              <a:t> </a:t>
            </a:r>
            <a:r>
              <a:rPr lang="ru-RU" sz="3300" dirty="0" err="1"/>
              <a:t>переживання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випали</a:t>
            </a:r>
            <a:r>
              <a:rPr lang="ru-RU" sz="3300" dirty="0"/>
              <a:t> в </a:t>
            </a:r>
            <a:r>
              <a:rPr lang="ru-RU" sz="3300" dirty="0" err="1"/>
              <a:t>цей</a:t>
            </a:r>
            <a:r>
              <a:rPr lang="ru-RU" sz="3300" dirty="0"/>
              <a:t> </a:t>
            </a:r>
            <a:r>
              <a:rPr lang="ru-RU" sz="3300" dirty="0" err="1"/>
              <a:t>період</a:t>
            </a:r>
            <a:r>
              <a:rPr lang="ru-RU" sz="3300" dirty="0"/>
              <a:t> на долю і самого </a:t>
            </a:r>
            <a:r>
              <a:rPr lang="ru-RU" sz="3300" dirty="0" err="1"/>
              <a:t>майстра</a:t>
            </a:r>
            <a:r>
              <a:rPr lang="ru-RU" sz="3300" dirty="0"/>
              <a:t>, і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багатостраждального</a:t>
            </a:r>
            <a:r>
              <a:rPr lang="ru-RU" sz="3300" dirty="0"/>
              <a:t> </a:t>
            </a:r>
            <a:r>
              <a:rPr lang="ru-RU" sz="3300" dirty="0" err="1"/>
              <a:t>рідного</a:t>
            </a:r>
            <a:r>
              <a:rPr lang="ru-RU" sz="3300" dirty="0"/>
              <a:t> </a:t>
            </a:r>
            <a:r>
              <a:rPr lang="ru-RU" sz="3300" dirty="0" err="1"/>
              <a:t>міста</a:t>
            </a:r>
            <a:r>
              <a:rPr lang="ru-RU" sz="3300" dirty="0"/>
              <a:t>, і </a:t>
            </a:r>
            <a:r>
              <a:rPr lang="ru-RU" sz="3300" dirty="0" err="1"/>
              <a:t>всієї</a:t>
            </a:r>
            <a:r>
              <a:rPr lang="ru-RU" sz="3300" dirty="0"/>
              <a:t> </a:t>
            </a:r>
            <a:r>
              <a:rPr lang="ru-RU" sz="3300" dirty="0" err="1"/>
              <a:t>країни</a:t>
            </a:r>
            <a:r>
              <a:rPr lang="ru-RU" sz="3300" dirty="0"/>
              <a:t>. З </a:t>
            </a:r>
            <a:r>
              <a:rPr lang="ru-RU" sz="3300" dirty="0" err="1"/>
              <a:t>кінця</a:t>
            </a:r>
            <a:r>
              <a:rPr lang="ru-RU" sz="3300" dirty="0"/>
              <a:t> 20-х </a:t>
            </a:r>
            <a:r>
              <a:rPr lang="ru-RU" sz="3300" dirty="0" err="1"/>
              <a:t>рр</a:t>
            </a:r>
            <a:r>
              <a:rPr lang="ru-RU" sz="3300" dirty="0"/>
              <a:t>. </a:t>
            </a:r>
            <a:r>
              <a:rPr lang="en-US" sz="3300" dirty="0"/>
              <a:t>XVI </a:t>
            </a:r>
            <a:r>
              <a:rPr lang="ru-RU" sz="3300" dirty="0"/>
              <a:t>ст. </a:t>
            </a:r>
            <a:r>
              <a:rPr lang="ru-RU" sz="3300" dirty="0" err="1"/>
              <a:t>Італію</a:t>
            </a:r>
            <a:r>
              <a:rPr lang="ru-RU" sz="3300" dirty="0"/>
              <a:t> </a:t>
            </a:r>
            <a:r>
              <a:rPr lang="ru-RU" sz="3300" dirty="0" err="1"/>
              <a:t>роздирали</a:t>
            </a:r>
            <a:r>
              <a:rPr lang="ru-RU" sz="3300" dirty="0"/>
              <a:t> як </a:t>
            </a:r>
            <a:r>
              <a:rPr lang="ru-RU" sz="3300" dirty="0" err="1"/>
              <a:t>внутрішні</a:t>
            </a:r>
            <a:r>
              <a:rPr lang="ru-RU" sz="3300" dirty="0"/>
              <a:t>, так і </a:t>
            </a:r>
            <a:r>
              <a:rPr lang="ru-RU" sz="3300" dirty="0" err="1"/>
              <a:t>зовнішні</a:t>
            </a:r>
            <a:r>
              <a:rPr lang="ru-RU" sz="3300" dirty="0"/>
              <a:t> вороги. В 1527 р. </a:t>
            </a:r>
            <a:r>
              <a:rPr lang="ru-RU" sz="3300" dirty="0" err="1"/>
              <a:t>французькі</a:t>
            </a:r>
            <a:r>
              <a:rPr lang="ru-RU" sz="3300" dirty="0"/>
              <a:t> </a:t>
            </a:r>
            <a:r>
              <a:rPr lang="ru-RU" sz="3300" dirty="0" err="1"/>
              <a:t>найманці</a:t>
            </a:r>
            <a:r>
              <a:rPr lang="ru-RU" sz="3300" dirty="0"/>
              <a:t> </a:t>
            </a:r>
            <a:r>
              <a:rPr lang="ru-RU" sz="3300" dirty="0" err="1"/>
              <a:t>розгромили</a:t>
            </a:r>
            <a:r>
              <a:rPr lang="ru-RU" sz="3300" dirty="0"/>
              <a:t> Рим, </a:t>
            </a:r>
            <a:r>
              <a:rPr lang="ru-RU" sz="3300" dirty="0" err="1"/>
              <a:t>протестанти</a:t>
            </a:r>
            <a:r>
              <a:rPr lang="ru-RU" sz="3300" dirty="0"/>
              <a:t> </a:t>
            </a:r>
            <a:r>
              <a:rPr lang="ru-RU" sz="3300" dirty="0" err="1"/>
              <a:t>пограбували</a:t>
            </a:r>
            <a:r>
              <a:rPr lang="ru-RU" sz="3300" dirty="0"/>
              <a:t> </a:t>
            </a:r>
            <a:r>
              <a:rPr lang="ru-RU" sz="3300" dirty="0" err="1"/>
              <a:t>католицькі</a:t>
            </a:r>
            <a:r>
              <a:rPr lang="ru-RU" sz="3300" dirty="0"/>
              <a:t> </a:t>
            </a:r>
            <a:r>
              <a:rPr lang="ru-RU" sz="3300" dirty="0" err="1"/>
              <a:t>святині</a:t>
            </a:r>
            <a:r>
              <a:rPr lang="ru-RU" sz="3300" dirty="0"/>
              <a:t> </a:t>
            </a:r>
            <a:r>
              <a:rPr lang="ru-RU" sz="3300" dirty="0" err="1"/>
              <a:t>вічного</a:t>
            </a:r>
            <a:r>
              <a:rPr lang="ru-RU" sz="3300" dirty="0"/>
              <a:t> </a:t>
            </a:r>
            <a:r>
              <a:rPr lang="ru-RU" sz="3300" dirty="0" err="1"/>
              <a:t>міста</a:t>
            </a:r>
            <a:r>
              <a:rPr lang="ru-RU" sz="3300" dirty="0"/>
              <a:t>. </a:t>
            </a:r>
            <a:r>
              <a:rPr lang="ru-RU" sz="3300" dirty="0" err="1"/>
              <a:t>Флорентійська</a:t>
            </a:r>
            <a:r>
              <a:rPr lang="ru-RU" sz="3300" dirty="0"/>
              <a:t> </a:t>
            </a:r>
            <a:r>
              <a:rPr lang="ru-RU" sz="3300" dirty="0" err="1"/>
              <a:t>буржуазія</a:t>
            </a:r>
            <a:r>
              <a:rPr lang="ru-RU" sz="3300" dirty="0"/>
              <a:t> </a:t>
            </a:r>
            <a:r>
              <a:rPr lang="ru-RU" sz="3300" dirty="0" err="1"/>
              <a:t>скидає</a:t>
            </a:r>
            <a:r>
              <a:rPr lang="ru-RU" sz="3300" dirty="0"/>
              <a:t> </a:t>
            </a:r>
            <a:r>
              <a:rPr lang="ru-RU" sz="3300" dirty="0" err="1"/>
              <a:t>Медичі</a:t>
            </a:r>
            <a:r>
              <a:rPr lang="ru-RU" sz="3300" dirty="0"/>
              <a:t>, папа </a:t>
            </a:r>
            <a:r>
              <a:rPr lang="ru-RU" sz="3300" dirty="0" err="1"/>
              <a:t>вирушає</a:t>
            </a:r>
            <a:r>
              <a:rPr lang="ru-RU" sz="3300" dirty="0"/>
              <a:t> на </a:t>
            </a:r>
            <a:r>
              <a:rPr lang="ru-RU" sz="3300" dirty="0" err="1"/>
              <a:t>Флоренцію</a:t>
            </a:r>
            <a:r>
              <a:rPr lang="ru-RU" sz="3300" dirty="0"/>
              <a:t>, </a:t>
            </a:r>
            <a:r>
              <a:rPr lang="ru-RU" sz="3300" dirty="0" err="1"/>
              <a:t>щоб</a:t>
            </a:r>
            <a:r>
              <a:rPr lang="ru-RU" sz="3300" dirty="0"/>
              <a:t> </a:t>
            </a:r>
            <a:r>
              <a:rPr lang="ru-RU" sz="3300" dirty="0" err="1"/>
              <a:t>придушити</a:t>
            </a:r>
            <a:r>
              <a:rPr lang="ru-RU" sz="3300" dirty="0"/>
              <a:t> </a:t>
            </a:r>
            <a:r>
              <a:rPr lang="ru-RU" sz="3300" dirty="0" err="1"/>
              <a:t>повстанців</a:t>
            </a:r>
            <a:r>
              <a:rPr lang="ru-RU" sz="3300" dirty="0"/>
              <a:t>. У </a:t>
            </a:r>
            <a:r>
              <a:rPr lang="ru-RU" sz="3300" dirty="0" err="1"/>
              <a:t>цей</a:t>
            </a:r>
            <a:r>
              <a:rPr lang="ru-RU" sz="3300" dirty="0"/>
              <a:t> час </a:t>
            </a:r>
            <a:r>
              <a:rPr lang="ru-RU" sz="3300" dirty="0" err="1"/>
              <a:t>Мікеланджело</a:t>
            </a:r>
            <a:r>
              <a:rPr lang="ru-RU" sz="3300" dirty="0"/>
              <a:t> </a:t>
            </a:r>
            <a:r>
              <a:rPr lang="ru-RU" sz="3300" dirty="0" err="1"/>
              <a:t>керує</a:t>
            </a:r>
            <a:r>
              <a:rPr lang="ru-RU" sz="3300" dirty="0"/>
              <a:t> роботами з </a:t>
            </a:r>
            <a:r>
              <a:rPr lang="ru-RU" sz="3300" dirty="0" err="1"/>
              <a:t>будівництва</a:t>
            </a:r>
            <a:r>
              <a:rPr lang="ru-RU" sz="3300" dirty="0"/>
              <a:t> </a:t>
            </a:r>
            <a:r>
              <a:rPr lang="ru-RU" sz="3300" dirty="0" err="1"/>
              <a:t>військових</a:t>
            </a:r>
            <a:r>
              <a:rPr lang="ru-RU" sz="3300" dirty="0"/>
              <a:t> </a:t>
            </a:r>
            <a:r>
              <a:rPr lang="ru-RU" sz="3300" dirty="0" err="1"/>
              <a:t>укріплень</a:t>
            </a:r>
            <a:r>
              <a:rPr lang="ru-RU" sz="3300" dirty="0"/>
              <a:t> </a:t>
            </a:r>
            <a:r>
              <a:rPr lang="ru-RU" sz="3300" dirty="0" err="1" smtClean="0"/>
              <a:t>міста.У</a:t>
            </a:r>
            <a:r>
              <a:rPr lang="ru-RU" sz="3300" dirty="0" smtClean="0"/>
              <a:t> </a:t>
            </a:r>
            <a:r>
              <a:rPr lang="ru-RU" sz="3300" dirty="0" err="1"/>
              <a:t>стані</a:t>
            </a:r>
            <a:r>
              <a:rPr lang="ru-RU" sz="3300" dirty="0"/>
              <a:t> </a:t>
            </a:r>
            <a:r>
              <a:rPr lang="ru-RU" sz="3300" dirty="0" err="1"/>
              <a:t>глибокого</a:t>
            </a:r>
            <a:r>
              <a:rPr lang="ru-RU" sz="3300" dirty="0"/>
              <a:t> </a:t>
            </a:r>
            <a:r>
              <a:rPr lang="ru-RU" sz="3300" dirty="0" err="1"/>
              <a:t>песимізму</a:t>
            </a:r>
            <a:r>
              <a:rPr lang="ru-RU" sz="3300" dirty="0"/>
              <a:t> та </a:t>
            </a:r>
            <a:r>
              <a:rPr lang="ru-RU" sz="3300" dirty="0" err="1"/>
              <a:t>релігійності</a:t>
            </a:r>
            <a:r>
              <a:rPr lang="ru-RU" sz="3300" dirty="0"/>
              <a:t> </a:t>
            </a:r>
            <a:r>
              <a:rPr lang="ru-RU" sz="3300" dirty="0" err="1"/>
              <a:t>Мікеланджело</a:t>
            </a:r>
            <a:r>
              <a:rPr lang="ru-RU" sz="3300" dirty="0"/>
              <a:t> </a:t>
            </a:r>
            <a:r>
              <a:rPr lang="ru-RU" sz="3300" dirty="0" err="1"/>
              <a:t>працює</a:t>
            </a:r>
            <a:r>
              <a:rPr lang="ru-RU" sz="3300" dirty="0"/>
              <a:t> над </a:t>
            </a:r>
            <a:r>
              <a:rPr lang="ru-RU" sz="3300" dirty="0" err="1"/>
              <a:t>усипальницею</a:t>
            </a:r>
            <a:r>
              <a:rPr lang="ru-RU" sz="3300" dirty="0"/>
              <a:t> </a:t>
            </a:r>
            <a:r>
              <a:rPr lang="ru-RU" sz="3300" dirty="0" err="1"/>
              <a:t>Медичі</a:t>
            </a:r>
            <a:r>
              <a:rPr lang="ru-RU" sz="3300" dirty="0"/>
              <a:t>. </a:t>
            </a:r>
            <a:r>
              <a:rPr lang="ru-RU" sz="3300" dirty="0" err="1"/>
              <a:t>Він</a:t>
            </a:r>
            <a:r>
              <a:rPr lang="ru-RU" sz="3300" dirty="0"/>
              <a:t> </a:t>
            </a:r>
            <a:r>
              <a:rPr lang="ru-RU" sz="3300" dirty="0" err="1"/>
              <a:t>прибудовує</a:t>
            </a:r>
            <a:r>
              <a:rPr lang="ru-RU" sz="3300" dirty="0"/>
              <a:t> </a:t>
            </a:r>
            <a:r>
              <a:rPr lang="ru-RU" sz="3300" dirty="0" err="1"/>
              <a:t>частину</a:t>
            </a:r>
            <a:r>
              <a:rPr lang="ru-RU" sz="3300" dirty="0"/>
              <a:t> до </a:t>
            </a:r>
            <a:r>
              <a:rPr lang="ru-RU" sz="3300" dirty="0" err="1"/>
              <a:t>флорентійської</a:t>
            </a:r>
            <a:r>
              <a:rPr lang="ru-RU" sz="3300" dirty="0"/>
              <a:t> церкви Сан-Лоренцо й </a:t>
            </a:r>
            <a:r>
              <a:rPr lang="ru-RU" sz="3300" dirty="0" err="1"/>
              <a:t>оформлює</a:t>
            </a:r>
            <a:r>
              <a:rPr lang="ru-RU" sz="3300" dirty="0"/>
              <a:t> </a:t>
            </a:r>
            <a:r>
              <a:rPr lang="ru-RU" sz="3300" dirty="0" err="1"/>
              <a:t>дві</a:t>
            </a:r>
            <a:r>
              <a:rPr lang="ru-RU" sz="3300" dirty="0"/>
              <a:t> </a:t>
            </a:r>
            <a:r>
              <a:rPr lang="ru-RU" sz="3300" dirty="0" err="1"/>
              <a:t>стіни</a:t>
            </a:r>
            <a:r>
              <a:rPr lang="ru-RU" sz="3300" dirty="0"/>
              <a:t> </a:t>
            </a:r>
            <a:r>
              <a:rPr lang="ru-RU" sz="3300" dirty="0" err="1"/>
              <a:t>скульптурними</a:t>
            </a:r>
            <a:r>
              <a:rPr lang="ru-RU" sz="3300" dirty="0"/>
              <a:t> </a:t>
            </a:r>
            <a:r>
              <a:rPr lang="ru-RU" sz="3300" dirty="0" err="1"/>
              <a:t>надгробниками</a:t>
            </a:r>
            <a:r>
              <a:rPr lang="ru-RU" sz="3300" dirty="0"/>
              <a:t>. Одну </a:t>
            </a:r>
            <a:r>
              <a:rPr lang="ru-RU" sz="3300" dirty="0" err="1"/>
              <a:t>стіну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 </a:t>
            </a:r>
            <a:r>
              <a:rPr lang="ru-RU" sz="3300" dirty="0" err="1"/>
              <a:t>прикрашає</a:t>
            </a:r>
            <a:r>
              <a:rPr lang="ru-RU" sz="3300" dirty="0"/>
              <a:t> </a:t>
            </a:r>
            <a:r>
              <a:rPr lang="ru-RU" sz="3300" dirty="0" err="1"/>
              <a:t>фігурою</a:t>
            </a:r>
            <a:r>
              <a:rPr lang="ru-RU" sz="3300" dirty="0"/>
              <a:t> Лоренцо </a:t>
            </a:r>
            <a:r>
              <a:rPr lang="ru-RU" sz="3300" dirty="0" err="1"/>
              <a:t>Медичі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сидить</a:t>
            </a:r>
            <a:r>
              <a:rPr lang="ru-RU" sz="3300" dirty="0"/>
              <a:t> у </a:t>
            </a:r>
            <a:r>
              <a:rPr lang="ru-RU" sz="3300" dirty="0" err="1"/>
              <a:t>глибоких</a:t>
            </a:r>
            <a:r>
              <a:rPr lang="ru-RU" sz="3300" dirty="0"/>
              <a:t> </a:t>
            </a:r>
            <a:r>
              <a:rPr lang="ru-RU" sz="3300" dirty="0" err="1"/>
              <a:t>роздумах</a:t>
            </a:r>
            <a:r>
              <a:rPr lang="ru-RU" sz="3300" dirty="0"/>
              <a:t>. </a:t>
            </a:r>
            <a:r>
              <a:rPr lang="ru-RU" sz="3300" dirty="0" err="1"/>
              <a:t>Біля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ніг</a:t>
            </a:r>
            <a:r>
              <a:rPr lang="ru-RU" sz="3300" dirty="0"/>
              <a:t> застигли </a:t>
            </a:r>
            <a:r>
              <a:rPr lang="ru-RU" sz="3300" dirty="0" err="1"/>
              <a:t>дві</a:t>
            </a:r>
            <a:r>
              <a:rPr lang="ru-RU" sz="3300" dirty="0"/>
              <a:t> </a:t>
            </a:r>
            <a:r>
              <a:rPr lang="ru-RU" sz="3300" dirty="0" err="1"/>
              <a:t>алегоричні</a:t>
            </a:r>
            <a:r>
              <a:rPr lang="ru-RU" sz="3300" dirty="0"/>
              <a:t> </a:t>
            </a:r>
            <a:r>
              <a:rPr lang="ru-RU" sz="3300" dirty="0" err="1"/>
              <a:t>фігури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символізують</a:t>
            </a:r>
            <a:r>
              <a:rPr lang="ru-RU" sz="3300" dirty="0"/>
              <a:t> </a:t>
            </a:r>
            <a:r>
              <a:rPr lang="ru-RU" sz="3300" dirty="0" err="1"/>
              <a:t>швидкоплинність</a:t>
            </a:r>
            <a:r>
              <a:rPr lang="ru-RU" sz="3300" dirty="0"/>
              <a:t> часу: «Ранок» та «</a:t>
            </a:r>
            <a:r>
              <a:rPr lang="ru-RU" sz="3300" dirty="0" err="1"/>
              <a:t>Вечір</a:t>
            </a:r>
            <a:r>
              <a:rPr lang="ru-RU" sz="3300" dirty="0"/>
              <a:t>». Другу </a:t>
            </a:r>
            <a:r>
              <a:rPr lang="ru-RU" sz="3300" dirty="0" err="1"/>
              <a:t>стіну</a:t>
            </a:r>
            <a:r>
              <a:rPr lang="ru-RU" sz="3300" dirty="0"/>
              <a:t> </a:t>
            </a:r>
            <a:r>
              <a:rPr lang="ru-RU" sz="3300" dirty="0" err="1"/>
              <a:t>присвячено</a:t>
            </a:r>
            <a:r>
              <a:rPr lang="ru-RU" sz="3300" dirty="0"/>
              <a:t> </a:t>
            </a:r>
            <a:r>
              <a:rPr lang="ru-RU" sz="3300" dirty="0" err="1"/>
              <a:t>Джуліано</a:t>
            </a:r>
            <a:r>
              <a:rPr lang="ru-RU" sz="3300" dirty="0"/>
              <a:t> </a:t>
            </a:r>
            <a:r>
              <a:rPr lang="ru-RU" sz="3300" dirty="0" err="1"/>
              <a:t>Медичі</a:t>
            </a:r>
            <a:r>
              <a:rPr lang="ru-RU" sz="3300" dirty="0"/>
              <a:t>, в </a:t>
            </a:r>
            <a:r>
              <a:rPr lang="ru-RU" sz="3300" dirty="0" err="1"/>
              <a:t>образі</a:t>
            </a:r>
            <a:r>
              <a:rPr lang="ru-RU" sz="3300" dirty="0"/>
              <a:t> </a:t>
            </a:r>
            <a:r>
              <a:rPr lang="ru-RU" sz="3300" dirty="0" err="1"/>
              <a:t>якого</a:t>
            </a:r>
            <a:r>
              <a:rPr lang="ru-RU" sz="3300" dirty="0"/>
              <a:t> </a:t>
            </a:r>
            <a:r>
              <a:rPr lang="ru-RU" sz="3300" dirty="0" err="1"/>
              <a:t>втілені</a:t>
            </a:r>
            <a:r>
              <a:rPr lang="ru-RU" sz="3300" dirty="0"/>
              <a:t> </a:t>
            </a:r>
            <a:r>
              <a:rPr lang="ru-RU" sz="3300" dirty="0" err="1"/>
              <a:t>внутрішня</a:t>
            </a:r>
            <a:r>
              <a:rPr lang="ru-RU" sz="3300" dirty="0"/>
              <a:t> </a:t>
            </a:r>
            <a:r>
              <a:rPr lang="ru-RU" sz="3300" dirty="0" err="1"/>
              <a:t>зосередженість</a:t>
            </a:r>
            <a:r>
              <a:rPr lang="ru-RU" sz="3300" dirty="0"/>
              <a:t> і </a:t>
            </a:r>
            <a:r>
              <a:rPr lang="ru-RU" sz="3300" dirty="0" err="1"/>
              <a:t>меланхолія</a:t>
            </a:r>
            <a:r>
              <a:rPr lang="ru-RU" sz="3300" dirty="0"/>
              <a:t>, </a:t>
            </a:r>
            <a:r>
              <a:rPr lang="ru-RU" sz="3300" dirty="0" err="1"/>
              <a:t>біля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ніг</a:t>
            </a:r>
            <a:r>
              <a:rPr lang="ru-RU" sz="3300" dirty="0"/>
              <a:t> лежать «День» та «</a:t>
            </a:r>
            <a:r>
              <a:rPr lang="ru-RU" sz="3300" dirty="0" err="1"/>
              <a:t>Ніч</a:t>
            </a:r>
            <a:r>
              <a:rPr lang="ru-RU" sz="3300" dirty="0"/>
              <a:t>», </a:t>
            </a:r>
            <a:r>
              <a:rPr lang="ru-RU" sz="3300" dirty="0" err="1"/>
              <a:t>немов</a:t>
            </a:r>
            <a:r>
              <a:rPr lang="ru-RU" sz="3300" dirty="0"/>
              <a:t> </a:t>
            </a:r>
            <a:r>
              <a:rPr lang="ru-RU" sz="3300" dirty="0" err="1"/>
              <a:t>протиставлення</a:t>
            </a:r>
            <a:r>
              <a:rPr lang="ru-RU" sz="3300" dirty="0"/>
              <a:t> </a:t>
            </a:r>
            <a:r>
              <a:rPr lang="ru-RU" sz="3300" dirty="0" err="1"/>
              <a:t>життя</a:t>
            </a:r>
            <a:r>
              <a:rPr lang="ru-RU" sz="3300" dirty="0"/>
              <a:t> й </a:t>
            </a:r>
            <a:r>
              <a:rPr lang="ru-RU" sz="3300" dirty="0" err="1"/>
              <a:t>смерті</a:t>
            </a:r>
            <a:r>
              <a:rPr lang="ru-RU" sz="3300" dirty="0"/>
              <a:t>. </a:t>
            </a:r>
            <a:r>
              <a:rPr lang="ru-RU" sz="3300" dirty="0" err="1"/>
              <a:t>Неспокоєм</a:t>
            </a:r>
            <a:r>
              <a:rPr lang="ru-RU" sz="3300" dirty="0"/>
              <a:t>, </a:t>
            </a:r>
            <a:r>
              <a:rPr lang="ru-RU" sz="3300" dirty="0" err="1"/>
              <a:t>тривогою</a:t>
            </a:r>
            <a:r>
              <a:rPr lang="ru-RU" sz="3300" dirty="0"/>
              <a:t>, </a:t>
            </a:r>
            <a:r>
              <a:rPr lang="ru-RU" sz="3300" dirty="0" err="1"/>
              <a:t>внутрішнім</a:t>
            </a:r>
            <a:r>
              <a:rPr lang="ru-RU" sz="3300" dirty="0"/>
              <a:t> </a:t>
            </a:r>
            <a:r>
              <a:rPr lang="ru-RU" sz="3300" dirty="0" err="1"/>
              <a:t>болем</a:t>
            </a:r>
            <a:r>
              <a:rPr lang="ru-RU" sz="3300" dirty="0"/>
              <a:t> </a:t>
            </a:r>
            <a:r>
              <a:rPr lang="ru-RU" sz="3300" dirty="0" err="1"/>
              <a:t>сповнені</a:t>
            </a:r>
            <a:r>
              <a:rPr lang="ru-RU" sz="3300" dirty="0"/>
              <a:t> не </a:t>
            </a:r>
            <a:r>
              <a:rPr lang="ru-RU" sz="3300" dirty="0" err="1"/>
              <a:t>тільки</a:t>
            </a:r>
            <a:r>
              <a:rPr lang="ru-RU" sz="3300" dirty="0"/>
              <a:t> </a:t>
            </a:r>
            <a:r>
              <a:rPr lang="ru-RU" sz="3300" dirty="0" err="1"/>
              <a:t>фігури</a:t>
            </a:r>
            <a:r>
              <a:rPr lang="ru-RU" sz="3300" dirty="0"/>
              <a:t> Лоренцо та </a:t>
            </a:r>
            <a:r>
              <a:rPr lang="ru-RU" sz="3300" dirty="0" err="1"/>
              <a:t>Джуліано</a:t>
            </a:r>
            <a:r>
              <a:rPr lang="ru-RU" sz="3300" dirty="0"/>
              <a:t>. Вони </a:t>
            </a:r>
            <a:r>
              <a:rPr lang="ru-RU" sz="3300" dirty="0" err="1"/>
              <a:t>відчуваються</a:t>
            </a:r>
            <a:r>
              <a:rPr lang="ru-RU" sz="3300" dirty="0"/>
              <a:t> у </a:t>
            </a:r>
            <a:r>
              <a:rPr lang="ru-RU" sz="3300" dirty="0" err="1"/>
              <a:t>напружених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не </a:t>
            </a:r>
            <a:r>
              <a:rPr lang="ru-RU" sz="3300" dirty="0" err="1"/>
              <a:t>мають</a:t>
            </a:r>
            <a:r>
              <a:rPr lang="ru-RU" sz="3300" dirty="0"/>
              <a:t> опори і </a:t>
            </a:r>
            <a:r>
              <a:rPr lang="ru-RU" sz="3300" dirty="0" err="1"/>
              <a:t>ніби</a:t>
            </a:r>
            <a:r>
              <a:rPr lang="ru-RU" sz="3300" dirty="0"/>
              <a:t> </a:t>
            </a:r>
            <a:r>
              <a:rPr lang="ru-RU" sz="3300" dirty="0" err="1"/>
              <a:t>спадають</a:t>
            </a:r>
            <a:r>
              <a:rPr lang="ru-RU" sz="3300" dirty="0"/>
              <a:t> </a:t>
            </a:r>
            <a:r>
              <a:rPr lang="ru-RU" sz="3300" dirty="0" err="1"/>
              <a:t>із</a:t>
            </a:r>
            <a:r>
              <a:rPr lang="ru-RU" sz="3300" dirty="0"/>
              <a:t> </a:t>
            </a:r>
            <a:r>
              <a:rPr lang="ru-RU" sz="3300" dirty="0" err="1"/>
              <a:t>саркофагів</a:t>
            </a:r>
            <a:r>
              <a:rPr lang="ru-RU" sz="3300" dirty="0"/>
              <a:t>, </a:t>
            </a:r>
            <a:r>
              <a:rPr lang="ru-RU" sz="3300" dirty="0" err="1"/>
              <a:t>фігурах</a:t>
            </a:r>
            <a:r>
              <a:rPr lang="ru-RU" sz="3300" dirty="0"/>
              <a:t> — символах Часу.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"/>
            <a:ext cx="7641156" cy="687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6073827"/>
            <a:ext cx="18726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Ранок (Аврора)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36296" cy="651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6299241"/>
            <a:ext cx="19814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Вечір (Сумерки)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4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828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6073827"/>
            <a:ext cx="13996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Ніч і День)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43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8" y="0"/>
            <a:ext cx="70338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6349390"/>
            <a:ext cx="298992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Невідома скульптура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28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661248"/>
            <a:ext cx="3947924" cy="1051560"/>
          </a:xfrm>
        </p:spPr>
        <p:txBody>
          <a:bodyPr/>
          <a:lstStyle/>
          <a:p>
            <a:r>
              <a:rPr lang="uk-UA" dirty="0" smtClean="0"/>
              <a:t>Автопортрет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7091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плив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 на </a:t>
            </a:r>
            <a:r>
              <a:rPr lang="ru-RU" dirty="0" err="1"/>
              <a:t>сучасників</a:t>
            </a:r>
            <a:r>
              <a:rPr lang="ru-RU" dirty="0"/>
              <a:t> та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переоцінити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Титаном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вбачають</a:t>
            </a:r>
            <a:r>
              <a:rPr lang="ru-RU" dirty="0"/>
              <a:t> </a:t>
            </a:r>
            <a:r>
              <a:rPr lang="ru-RU" dirty="0" err="1"/>
              <a:t>передвісника</a:t>
            </a:r>
            <a:r>
              <a:rPr lang="ru-RU" dirty="0"/>
              <a:t>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—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48680"/>
            <a:ext cx="38766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135"/>
            <a:ext cx="7632848" cy="6484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264" y="6274535"/>
            <a:ext cx="196361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Битва Кентаврів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7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9868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/>
              <a:t>1496 р. </a:t>
            </a:r>
            <a:r>
              <a:rPr lang="ru-RU" dirty="0" err="1"/>
              <a:t>молодий</a:t>
            </a:r>
            <a:r>
              <a:rPr lang="ru-RU" dirty="0"/>
              <a:t> художник </a:t>
            </a:r>
            <a:r>
              <a:rPr lang="ru-RU" dirty="0" err="1"/>
              <a:t>від'їжджає</a:t>
            </a:r>
            <a:r>
              <a:rPr lang="ru-RU" dirty="0"/>
              <a:t> до Риму, де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принесли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: «Вакха» та «</a:t>
            </a:r>
            <a:r>
              <a:rPr lang="ru-RU" dirty="0" err="1"/>
              <a:t>П'єту</a:t>
            </a:r>
            <a:r>
              <a:rPr lang="ru-RU" dirty="0"/>
              <a:t>». </a:t>
            </a:r>
            <a:r>
              <a:rPr lang="ru-RU" dirty="0" err="1"/>
              <a:t>Мікеланджело</a:t>
            </a:r>
            <a:r>
              <a:rPr lang="ru-RU" dirty="0"/>
              <a:t> так </a:t>
            </a:r>
            <a:r>
              <a:rPr lang="ru-RU" dirty="0" err="1"/>
              <a:t>цінував</a:t>
            </a:r>
            <a:r>
              <a:rPr lang="ru-RU" dirty="0"/>
              <a:t> «</a:t>
            </a:r>
            <a:r>
              <a:rPr lang="ru-RU" dirty="0" err="1"/>
              <a:t>П'єту</a:t>
            </a:r>
            <a:r>
              <a:rPr lang="ru-RU" dirty="0"/>
              <a:t>» («</a:t>
            </a:r>
            <a:r>
              <a:rPr lang="ru-RU" dirty="0" err="1"/>
              <a:t>Оплакування</a:t>
            </a:r>
            <a:r>
              <a:rPr lang="ru-RU" dirty="0"/>
              <a:t> Христа»),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, — на </a:t>
            </a:r>
            <a:r>
              <a:rPr lang="ru-RU" dirty="0" err="1"/>
              <a:t>перев'язі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оперізує</a:t>
            </a:r>
            <a:r>
              <a:rPr lang="ru-RU" dirty="0"/>
              <a:t> груди </a:t>
            </a:r>
            <a:r>
              <a:rPr lang="ru-RU" dirty="0" err="1"/>
              <a:t>Богоматері</a:t>
            </a:r>
            <a:r>
              <a:rPr lang="ru-RU" dirty="0"/>
              <a:t>, написав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захоплені</a:t>
            </a:r>
            <a:r>
              <a:rPr lang="ru-RU" dirty="0"/>
              <a:t> та </a:t>
            </a:r>
            <a:r>
              <a:rPr lang="ru-RU" dirty="0" err="1"/>
              <a:t>здивовані</a:t>
            </a:r>
            <a:r>
              <a:rPr lang="ru-RU" dirty="0"/>
              <a:t> </a:t>
            </a:r>
            <a:r>
              <a:rPr lang="ru-RU" dirty="0" err="1"/>
              <a:t>сучасники</a:t>
            </a:r>
            <a:r>
              <a:rPr lang="ru-RU" dirty="0"/>
              <a:t> не могли </a:t>
            </a:r>
            <a:r>
              <a:rPr lang="ru-RU" dirty="0" err="1"/>
              <a:t>повірити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 </a:t>
            </a:r>
            <a:r>
              <a:rPr lang="ru-RU" dirty="0" err="1"/>
              <a:t>творіння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рук.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блискуче</a:t>
            </a:r>
            <a:r>
              <a:rPr lang="ru-RU" dirty="0"/>
              <a:t> </a:t>
            </a:r>
            <a:r>
              <a:rPr lang="ru-RU" dirty="0" err="1"/>
              <a:t>впорався</a:t>
            </a:r>
            <a:r>
              <a:rPr lang="ru-RU" dirty="0"/>
              <a:t> з </a:t>
            </a:r>
            <a:r>
              <a:rPr lang="ru-RU" dirty="0" err="1"/>
              <a:t>надскладним</a:t>
            </a:r>
            <a:r>
              <a:rPr lang="ru-RU" dirty="0"/>
              <a:t> </a:t>
            </a:r>
            <a:r>
              <a:rPr lang="ru-RU" dirty="0" err="1"/>
              <a:t>композиційним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, </a:t>
            </a:r>
            <a:r>
              <a:rPr lang="ru-RU" dirty="0" err="1"/>
              <a:t>розмістивши</a:t>
            </a:r>
            <a:r>
              <a:rPr lang="ru-RU" dirty="0"/>
              <a:t> на руках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мертвого Христа.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урівноважує</a:t>
            </a:r>
            <a:r>
              <a:rPr lang="ru-RU" dirty="0"/>
              <a:t> </a:t>
            </a:r>
            <a:r>
              <a:rPr lang="ru-RU" dirty="0" err="1"/>
              <a:t>композицію</a:t>
            </a:r>
            <a:r>
              <a:rPr lang="ru-RU" dirty="0"/>
              <a:t> </a:t>
            </a:r>
            <a:r>
              <a:rPr lang="ru-RU" dirty="0" err="1"/>
              <a:t>перебільшеною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складок плаща </a:t>
            </a:r>
            <a:r>
              <a:rPr lang="ru-RU" dirty="0" err="1"/>
              <a:t>Марії</a:t>
            </a:r>
            <a:r>
              <a:rPr lang="ru-RU" dirty="0"/>
              <a:t>, </a:t>
            </a:r>
            <a:r>
              <a:rPr lang="ru-RU" dirty="0" err="1"/>
              <a:t>асиметричністю</a:t>
            </a:r>
            <a:r>
              <a:rPr lang="ru-RU" dirty="0"/>
              <a:t> рисунка постаменту,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у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</a:t>
            </a:r>
            <a:r>
              <a:rPr lang="ru-RU" dirty="0" err="1"/>
              <a:t>будуючи</a:t>
            </a:r>
            <a:r>
              <a:rPr lang="ru-RU" dirty="0"/>
              <a:t> </a:t>
            </a:r>
            <a:r>
              <a:rPr lang="ru-RU" dirty="0" err="1"/>
              <a:t>композицію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монументальності</a:t>
            </a:r>
            <a:r>
              <a:rPr lang="ru-RU" dirty="0"/>
              <a:t> та </a:t>
            </a:r>
            <a:r>
              <a:rPr lang="ru-RU" dirty="0" err="1"/>
              <a:t>завершеності</a:t>
            </a:r>
            <a:r>
              <a:rPr lang="ru-RU" dirty="0"/>
              <a:t>. </a:t>
            </a:r>
            <a:r>
              <a:rPr lang="ru-RU" dirty="0" err="1"/>
              <a:t>Неможливо</a:t>
            </a:r>
            <a:r>
              <a:rPr lang="ru-RU" dirty="0"/>
              <a:t> не </a:t>
            </a:r>
            <a:r>
              <a:rPr lang="ru-RU" dirty="0" err="1"/>
              <a:t>відмітити</a:t>
            </a:r>
            <a:r>
              <a:rPr lang="ru-RU" dirty="0"/>
              <a:t> жест </a:t>
            </a:r>
            <a:r>
              <a:rPr lang="ru-RU" dirty="0" err="1"/>
              <a:t>Марії</a:t>
            </a:r>
            <a:r>
              <a:rPr lang="ru-RU" dirty="0"/>
              <a:t> —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відкриттів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емоційним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 як </a:t>
            </a:r>
            <a:r>
              <a:rPr lang="ru-RU" dirty="0" err="1"/>
              <a:t>вияв</a:t>
            </a:r>
            <a:r>
              <a:rPr lang="ru-RU" dirty="0"/>
              <a:t> думки і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викликаний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 </a:t>
            </a:r>
            <a:r>
              <a:rPr lang="ru-RU" dirty="0" err="1"/>
              <a:t>подією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станом духу, —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не знало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античне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4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08"/>
            <a:ext cx="7459112" cy="67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16846" y="6164817"/>
            <a:ext cx="8675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err="1" smtClean="0"/>
              <a:t>П‘єта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87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2463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7525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 1501 р.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Флоренції</a:t>
            </a:r>
            <a:r>
              <a:rPr lang="ru-RU" dirty="0" smtClean="0"/>
              <a:t>, де </a:t>
            </a:r>
            <a:r>
              <a:rPr lang="ru-RU" dirty="0" err="1" smtClean="0"/>
              <a:t>розпочинає</a:t>
            </a:r>
            <a:r>
              <a:rPr lang="ru-RU" dirty="0" smtClean="0"/>
              <a:t> роботу  над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п'ятиметровою</a:t>
            </a:r>
            <a:r>
              <a:rPr lang="ru-RU" dirty="0" smtClean="0"/>
              <a:t> </a:t>
            </a:r>
            <a:r>
              <a:rPr lang="ru-RU" dirty="0" err="1" smtClean="0"/>
              <a:t>мармуровою</a:t>
            </a:r>
            <a:r>
              <a:rPr lang="ru-RU" dirty="0" smtClean="0"/>
              <a:t> </a:t>
            </a:r>
            <a:r>
              <a:rPr lang="ru-RU" dirty="0" err="1" smtClean="0"/>
              <a:t>фігурою</a:t>
            </a:r>
            <a:r>
              <a:rPr lang="ru-RU" dirty="0" smtClean="0"/>
              <a:t> Давида. </a:t>
            </a:r>
            <a:r>
              <a:rPr lang="ru-RU" dirty="0" err="1" smtClean="0"/>
              <a:t>Із</a:t>
            </a:r>
            <a:r>
              <a:rPr lang="ru-RU" dirty="0" smtClean="0"/>
              <a:t> брили </a:t>
            </a:r>
            <a:r>
              <a:rPr lang="ru-RU" dirty="0" err="1" smtClean="0"/>
              <a:t>мармуру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могутній</a:t>
            </a:r>
            <a:r>
              <a:rPr lang="ru-RU" dirty="0" smtClean="0"/>
              <a:t> </a:t>
            </a:r>
            <a:r>
              <a:rPr lang="ru-RU" dirty="0" err="1" smtClean="0"/>
              <a:t>образі</a:t>
            </a:r>
            <a:r>
              <a:rPr lang="ru-RU" dirty="0" smtClean="0"/>
              <a:t> </a:t>
            </a:r>
            <a:r>
              <a:rPr lang="ru-RU" dirty="0" err="1" smtClean="0"/>
              <a:t>непереможного</a:t>
            </a:r>
            <a:r>
              <a:rPr lang="ru-RU" dirty="0" smtClean="0"/>
              <a:t> титана,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битися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з богами. </a:t>
            </a:r>
            <a:r>
              <a:rPr lang="ru-RU" dirty="0" err="1" smtClean="0"/>
              <a:t>Мікеланджелівський</a:t>
            </a:r>
            <a:r>
              <a:rPr lang="ru-RU" dirty="0" smtClean="0"/>
              <a:t> Давид — </a:t>
            </a:r>
            <a:r>
              <a:rPr lang="ru-RU" dirty="0" err="1" smtClean="0"/>
              <a:t>втілення</a:t>
            </a:r>
            <a:r>
              <a:rPr lang="ru-RU" dirty="0" smtClean="0"/>
              <a:t> духу </a:t>
            </a:r>
            <a:r>
              <a:rPr lang="ru-RU" dirty="0" err="1" smtClean="0"/>
              <a:t>волелюбної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, </a:t>
            </a:r>
            <a:r>
              <a:rPr lang="ru-RU" dirty="0" err="1" smtClean="0"/>
              <a:t>ладної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за свою </a:t>
            </a:r>
            <a:r>
              <a:rPr lang="ru-RU" dirty="0" err="1" smtClean="0"/>
              <a:t>незалежність</a:t>
            </a:r>
            <a:r>
              <a:rPr lang="ru-RU" dirty="0" smtClean="0"/>
              <a:t> з будь-</a:t>
            </a:r>
            <a:r>
              <a:rPr lang="ru-RU" dirty="0" err="1" smtClean="0"/>
              <a:t>яким</a:t>
            </a:r>
            <a:r>
              <a:rPr lang="ru-RU" dirty="0" smtClean="0"/>
              <a:t> ворогом.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зображує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героя не хлопчиком-пастухом,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хитрістю</a:t>
            </a:r>
            <a:r>
              <a:rPr lang="ru-RU" dirty="0" smtClean="0"/>
              <a:t> </a:t>
            </a:r>
            <a:r>
              <a:rPr lang="ru-RU" dirty="0" err="1" smtClean="0"/>
              <a:t>здолав</a:t>
            </a:r>
            <a:r>
              <a:rPr lang="ru-RU" dirty="0" smtClean="0"/>
              <a:t> </a:t>
            </a:r>
            <a:r>
              <a:rPr lang="ru-RU" dirty="0" err="1" smtClean="0"/>
              <a:t>велетня</a:t>
            </a:r>
            <a:r>
              <a:rPr lang="ru-RU" dirty="0" smtClean="0"/>
              <a:t> </a:t>
            </a:r>
            <a:r>
              <a:rPr lang="ru-RU" dirty="0" err="1" smtClean="0"/>
              <a:t>Голіафа</a:t>
            </a:r>
            <a:r>
              <a:rPr lang="ru-RU" dirty="0" smtClean="0"/>
              <a:t>, а юнаком у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розквіті</a:t>
            </a:r>
            <a:r>
              <a:rPr lang="ru-RU" dirty="0" smtClean="0"/>
              <a:t> сил, перед битвою, в момент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емоційної</a:t>
            </a:r>
            <a:r>
              <a:rPr lang="ru-RU" dirty="0" smtClean="0"/>
              <a:t>, </a:t>
            </a:r>
            <a:r>
              <a:rPr lang="ru-RU" dirty="0" err="1" smtClean="0"/>
              <a:t>вольової</a:t>
            </a:r>
            <a:r>
              <a:rPr lang="ru-RU" dirty="0" smtClean="0"/>
              <a:t> та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напруженості</a:t>
            </a:r>
            <a:r>
              <a:rPr lang="ru-RU" dirty="0" smtClean="0"/>
              <a:t>. </a:t>
            </a:r>
            <a:r>
              <a:rPr lang="ru-RU" dirty="0" err="1" smtClean="0"/>
              <a:t>Флорентійці</a:t>
            </a:r>
            <a:r>
              <a:rPr lang="ru-RU" dirty="0" smtClean="0"/>
              <a:t> </a:t>
            </a:r>
            <a:r>
              <a:rPr lang="ru-RU" dirty="0" err="1" smtClean="0"/>
              <a:t>бачили</a:t>
            </a:r>
            <a:r>
              <a:rPr lang="ru-RU" dirty="0" smtClean="0"/>
              <a:t> в </a:t>
            </a:r>
            <a:r>
              <a:rPr lang="ru-RU" dirty="0" err="1" smtClean="0"/>
              <a:t>Давиді</a:t>
            </a:r>
            <a:r>
              <a:rPr lang="ru-RU" dirty="0" smtClean="0"/>
              <a:t> </a:t>
            </a:r>
            <a:r>
              <a:rPr lang="ru-RU" dirty="0" err="1" smtClean="0"/>
              <a:t>близького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героя, </a:t>
            </a:r>
            <a:r>
              <a:rPr lang="ru-RU" dirty="0" err="1" smtClean="0"/>
              <a:t>громадянина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захисника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натхненням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над скульптурою. «</a:t>
            </a:r>
            <a:r>
              <a:rPr lang="ru-RU" dirty="0" err="1" smtClean="0"/>
              <a:t>Побачивши</a:t>
            </a:r>
            <a:r>
              <a:rPr lang="ru-RU" dirty="0" smtClean="0"/>
              <a:t>» </a:t>
            </a:r>
            <a:r>
              <a:rPr lang="ru-RU" dirty="0" err="1" smtClean="0"/>
              <a:t>свого</a:t>
            </a:r>
            <a:r>
              <a:rPr lang="ru-RU" dirty="0" smtClean="0"/>
              <a:t> героя в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необробленій</a:t>
            </a:r>
            <a:r>
              <a:rPr lang="ru-RU" dirty="0" smtClean="0"/>
              <a:t> </a:t>
            </a:r>
            <a:r>
              <a:rPr lang="ru-RU" dirty="0" err="1" smtClean="0"/>
              <a:t>мармуровій</a:t>
            </a:r>
            <a:r>
              <a:rPr lang="ru-RU" dirty="0" smtClean="0"/>
              <a:t> </a:t>
            </a:r>
            <a:r>
              <a:rPr lang="ru-RU" dirty="0" err="1" smtClean="0"/>
              <a:t>брилі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«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визволяв</a:t>
            </a:r>
            <a:r>
              <a:rPr lang="ru-RU" dirty="0" smtClean="0"/>
              <a:t> Давида </a:t>
            </a:r>
            <a:r>
              <a:rPr lang="ru-RU" dirty="0" err="1" smtClean="0"/>
              <a:t>із</a:t>
            </a:r>
            <a:r>
              <a:rPr lang="ru-RU" dirty="0" smtClean="0"/>
              <a:t> пут </a:t>
            </a:r>
            <a:r>
              <a:rPr lang="ru-RU" dirty="0" err="1" smtClean="0"/>
              <a:t>мармуру</a:t>
            </a:r>
            <a:r>
              <a:rPr lang="ru-RU" dirty="0" smtClean="0"/>
              <a:t>» (як записав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щоденнику</a:t>
            </a:r>
            <a:r>
              <a:rPr lang="ru-RU" dirty="0" smtClean="0"/>
              <a:t>). Давид став символом </a:t>
            </a:r>
            <a:r>
              <a:rPr lang="ru-RU" dirty="0" err="1" smtClean="0"/>
              <a:t>Флоренції</a:t>
            </a:r>
            <a:r>
              <a:rPr lang="ru-RU" dirty="0" smtClean="0"/>
              <a:t>. Статую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перед </a:t>
            </a:r>
            <a:r>
              <a:rPr lang="ru-RU" dirty="0" err="1" smtClean="0"/>
              <a:t>палацом</a:t>
            </a:r>
            <a:r>
              <a:rPr lang="ru-RU" dirty="0" smtClean="0"/>
              <a:t> </a:t>
            </a:r>
            <a:r>
              <a:rPr lang="ru-RU" dirty="0" err="1" smtClean="0"/>
              <a:t>Веккіо</a:t>
            </a:r>
            <a:r>
              <a:rPr lang="ru-RU" dirty="0" smtClean="0"/>
              <a:t>, </a:t>
            </a:r>
            <a:r>
              <a:rPr lang="ru-RU" dirty="0" err="1" smtClean="0"/>
              <a:t>міською</a:t>
            </a:r>
            <a:r>
              <a:rPr lang="ru-RU" dirty="0" smtClean="0"/>
              <a:t> ратушею.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перетворилося</a:t>
            </a:r>
            <a:r>
              <a:rPr lang="ru-RU" dirty="0" smtClean="0"/>
              <a:t> на </a:t>
            </a:r>
            <a:r>
              <a:rPr lang="ru-RU" dirty="0" err="1" smtClean="0"/>
              <a:t>всенародне</a:t>
            </a:r>
            <a:r>
              <a:rPr lang="ru-RU" dirty="0" smtClean="0"/>
              <a:t> свято.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389362" cy="67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324590"/>
            <a:ext cx="100380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Давид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30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5151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5812" y="6149335"/>
            <a:ext cx="22381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Пророк Мойсей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67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661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Великий  Мікеланджело. Скульптура</vt:lpstr>
      <vt:lpstr>Автопортрет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2012-03-19T19:08:10Z</dcterms:created>
  <dcterms:modified xsi:type="dcterms:W3CDTF">2012-03-19T19:56:54Z</dcterms:modified>
</cp:coreProperties>
</file>