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5" autoAdjust="0"/>
    <p:restoredTop sz="94693" autoAdjust="0"/>
  </p:normalViewPr>
  <p:slideViewPr>
    <p:cSldViewPr>
      <p:cViewPr varScale="1">
        <p:scale>
          <a:sx n="63" d="100"/>
          <a:sy n="63" d="100"/>
        </p:scale>
        <p:origin x="-114" y="-9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D9816E3-FC1F-4172-914E-72236F21C563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B31C30-A28F-44F5-AB27-31A3B045650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816E3-FC1F-4172-914E-72236F21C563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31C30-A28F-44F5-AB27-31A3B04565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D9816E3-FC1F-4172-914E-72236F21C563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EB31C30-A28F-44F5-AB27-31A3B045650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816E3-FC1F-4172-914E-72236F21C563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EB31C30-A28F-44F5-AB27-31A3B045650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816E3-FC1F-4172-914E-72236F21C563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EB31C30-A28F-44F5-AB27-31A3B045650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9816E3-FC1F-4172-914E-72236F21C563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EB31C30-A28F-44F5-AB27-31A3B045650B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9816E3-FC1F-4172-914E-72236F21C563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EB31C30-A28F-44F5-AB27-31A3B045650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816E3-FC1F-4172-914E-72236F21C563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EB31C30-A28F-44F5-AB27-31A3B04565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816E3-FC1F-4172-914E-72236F21C563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B31C30-A28F-44F5-AB27-31A3B04565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816E3-FC1F-4172-914E-72236F21C563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EB31C30-A28F-44F5-AB27-31A3B045650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D9816E3-FC1F-4172-914E-72236F21C563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EB31C30-A28F-44F5-AB27-31A3B045650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9816E3-FC1F-4172-914E-72236F21C563}" type="datetimeFigureOut">
              <a:rPr lang="ru-RU" smtClean="0"/>
              <a:t>07.02.2015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EB31C30-A28F-44F5-AB27-31A3B045650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116632"/>
            <a:ext cx="8305800" cy="1981200"/>
          </a:xfrm>
        </p:spPr>
        <p:txBody>
          <a:bodyPr>
            <a:normAutofit/>
          </a:bodyPr>
          <a:lstStyle/>
          <a:p>
            <a:r>
              <a:rPr lang="vi-VN" dirty="0" smtClean="0"/>
              <a:t>Са́рма-Соколо́вський Мико́ла Олекса́ндрович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  19 травня 1910</a:t>
            </a:r>
            <a:r>
              <a:rPr lang="en-US" dirty="0" smtClean="0"/>
              <a:t> – </a:t>
            </a:r>
            <a:r>
              <a:rPr lang="uk-UA" dirty="0" smtClean="0"/>
              <a:t>2001</a:t>
            </a:r>
            <a:r>
              <a:rPr lang="en-US" dirty="0" smtClean="0"/>
              <a:t> </a:t>
            </a:r>
            <a:r>
              <a:rPr lang="ru-RU" dirty="0" err="1" smtClean="0"/>
              <a:t>рр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6" name="Picture 2" descr="E:\sarm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80600" y="2204864"/>
            <a:ext cx="2190750" cy="3438525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4" name="Прямоугольник 3"/>
          <p:cNvSpPr/>
          <p:nvPr/>
        </p:nvSpPr>
        <p:spPr>
          <a:xfrm>
            <a:off x="24760" y="468511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b="1" dirty="0" err="1"/>
              <a:t>Пігготувала</a:t>
            </a:r>
            <a:r>
              <a:rPr lang="uk-UA" b="1" dirty="0"/>
              <a:t> учениця 11-І класу</a:t>
            </a:r>
            <a:endParaRPr lang="en-US" b="1" dirty="0"/>
          </a:p>
          <a:p>
            <a:r>
              <a:rPr lang="ru-RU" b="1" dirty="0" err="1"/>
              <a:t>Черкасько</a:t>
            </a:r>
            <a:r>
              <a:rPr lang="uk-UA" b="1" dirty="0"/>
              <a:t>ї спеціалізованої школи №13 </a:t>
            </a:r>
          </a:p>
          <a:p>
            <a:r>
              <a:rPr lang="uk-UA" b="1" dirty="0" err="1"/>
              <a:t>Білокінь</a:t>
            </a:r>
            <a:r>
              <a:rPr lang="uk-UA" b="1" dirty="0"/>
              <a:t> Анастасія </a:t>
            </a:r>
            <a:endParaRPr lang="ru-RU" b="1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          </a:t>
            </a:r>
            <a:r>
              <a:rPr lang="ru-RU" b="1" dirty="0" smtClean="0"/>
              <a:t>ТУНЕЛЬ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7170" name="Picture 2" descr="E:\63tunel.gif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700808"/>
            <a:ext cx="6612061" cy="4824536"/>
          </a:xfrm>
          <a:prstGeom prst="rect">
            <a:avLst/>
          </a:prstGeom>
          <a:noFill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                      ВІТРЯК</a:t>
            </a:r>
            <a:endParaRPr lang="ru-RU" dirty="0"/>
          </a:p>
        </p:txBody>
      </p:sp>
      <p:pic>
        <p:nvPicPr>
          <p:cNvPr id="8194" name="Picture 2" descr="E:\84vitrak.gif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556792"/>
            <a:ext cx="4464496" cy="5184576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  Останній вірш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483768" y="1700808"/>
            <a:ext cx="4391400" cy="4495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   НА ОЗЕРІ при </a:t>
            </a:r>
            <a:r>
              <a:rPr lang="ru-RU" b="1" dirty="0" err="1" smtClean="0"/>
              <a:t>дні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у </a:t>
            </a:r>
            <a:r>
              <a:rPr lang="ru-RU" b="1" dirty="0" err="1" smtClean="0"/>
              <a:t>глушині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убито лебедя без </a:t>
            </a:r>
            <a:r>
              <a:rPr lang="ru-RU" b="1" dirty="0" err="1" smtClean="0"/>
              <a:t>свідка</a:t>
            </a:r>
            <a:r>
              <a:rPr lang="ru-RU" b="1" dirty="0" smtClean="0"/>
              <a:t> -</a:t>
            </a:r>
            <a:br>
              <a:rPr lang="ru-RU" b="1" dirty="0" smtClean="0"/>
            </a:br>
            <a:r>
              <a:rPr lang="ru-RU" b="1" dirty="0" err="1" smtClean="0"/>
              <a:t>лишилася</a:t>
            </a:r>
            <a:r>
              <a:rPr lang="ru-RU" b="1" dirty="0" smtClean="0"/>
              <a:t> </a:t>
            </a:r>
            <a:r>
              <a:rPr lang="ru-RU" b="1" dirty="0" err="1" smtClean="0"/>
              <a:t>лебідка</a:t>
            </a:r>
            <a:r>
              <a:rPr lang="ru-RU" b="1" dirty="0" smtClean="0"/>
              <a:t>.</a:t>
            </a:r>
            <a:br>
              <a:rPr lang="ru-RU" b="1" dirty="0" smtClean="0"/>
            </a:br>
            <a:r>
              <a:rPr lang="ru-RU" b="1" dirty="0" err="1" smtClean="0"/>
              <a:t>Ячить</a:t>
            </a:r>
            <a:r>
              <a:rPr lang="ru-RU" b="1" dirty="0" smtClean="0"/>
              <a:t> сердешна у </a:t>
            </a:r>
            <a:r>
              <a:rPr lang="ru-RU" b="1" dirty="0" err="1" smtClean="0"/>
              <a:t>біді</a:t>
            </a:r>
            <a:r>
              <a:rPr lang="ru-RU" b="1" dirty="0" smtClean="0"/>
              <a:t>,</a:t>
            </a:r>
            <a:br>
              <a:rPr lang="ru-RU" b="1" dirty="0" smtClean="0"/>
            </a:br>
            <a:r>
              <a:rPr lang="ru-RU" b="1" dirty="0" smtClean="0"/>
              <a:t>а </a:t>
            </a:r>
            <a:r>
              <a:rPr lang="ru-RU" b="1" dirty="0" err="1" smtClean="0"/>
              <a:t>туманець</a:t>
            </a:r>
            <a:r>
              <a:rPr lang="ru-RU" b="1" dirty="0" smtClean="0"/>
              <a:t> - як пара.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err="1" smtClean="0"/>
              <a:t>Тепер</a:t>
            </a:r>
            <a:r>
              <a:rPr lang="ru-RU" b="1" dirty="0" smtClean="0"/>
              <a:t> в </a:t>
            </a:r>
            <a:r>
              <a:rPr lang="ru-RU" b="1" dirty="0" err="1" smtClean="0"/>
              <a:t>лебідки</a:t>
            </a:r>
            <a:r>
              <a:rPr lang="ru-RU" b="1" dirty="0" smtClean="0"/>
              <a:t> пара - </a:t>
            </a:r>
            <a:br>
              <a:rPr lang="ru-RU" b="1" dirty="0" smtClean="0"/>
            </a:br>
            <a:r>
              <a:rPr lang="ru-RU" b="1" dirty="0" err="1" smtClean="0"/>
              <a:t>її</a:t>
            </a:r>
            <a:r>
              <a:rPr lang="ru-RU" b="1" dirty="0" smtClean="0"/>
              <a:t> </a:t>
            </a:r>
            <a:r>
              <a:rPr lang="ru-RU" b="1" dirty="0" err="1" smtClean="0"/>
              <a:t>відбиток</a:t>
            </a:r>
            <a:r>
              <a:rPr lang="ru-RU" b="1" dirty="0" smtClean="0"/>
              <a:t> на </a:t>
            </a:r>
            <a:r>
              <a:rPr lang="ru-RU" b="1" dirty="0" err="1" smtClean="0"/>
              <a:t>воді</a:t>
            </a:r>
            <a:r>
              <a:rPr lang="ru-RU" b="1" dirty="0" smtClean="0"/>
              <a:t>.</a:t>
            </a:r>
          </a:p>
          <a:p>
            <a:pPr>
              <a:buNone/>
            </a:pPr>
            <a:r>
              <a:rPr lang="ru-RU" b="1" dirty="0" smtClean="0"/>
              <a:t>    26.08.2000</a:t>
            </a:r>
          </a:p>
          <a:p>
            <a:endParaRPr lang="ru-RU" b="1" dirty="0" smtClean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tx1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9218" name="Picture 2" descr="E:\63208954_theend1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700808"/>
            <a:ext cx="7138002" cy="4464496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Б</a:t>
            </a:r>
            <a:r>
              <a:rPr lang="uk-UA" dirty="0" err="1" smtClean="0"/>
              <a:t>іографія</a:t>
            </a:r>
            <a:r>
              <a:rPr lang="uk-UA" dirty="0" smtClean="0"/>
              <a:t> Миколи Олександровича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3563888" y="1600200"/>
            <a:ext cx="5202160" cy="4925144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Народився в родині священика в </a:t>
            </a:r>
            <a:r>
              <a:rPr lang="ru-RU" dirty="0" smtClean="0"/>
              <a:t> с. </a:t>
            </a:r>
            <a:r>
              <a:rPr lang="ru-RU" dirty="0" err="1" smtClean="0"/>
              <a:t>Хороше</a:t>
            </a:r>
            <a:r>
              <a:rPr lang="ru-RU" dirty="0" smtClean="0"/>
              <a:t> (</a:t>
            </a:r>
            <a:r>
              <a:rPr lang="ru-RU" dirty="0" err="1" smtClean="0"/>
              <a:t>Петропавлівський</a:t>
            </a:r>
            <a:r>
              <a:rPr lang="ru-RU" dirty="0" smtClean="0"/>
              <a:t> район) </a:t>
            </a:r>
            <a:r>
              <a:rPr lang="ru-RU" dirty="0" err="1" smtClean="0"/>
              <a:t>Павлоградського</a:t>
            </a:r>
            <a:r>
              <a:rPr lang="ru-RU" dirty="0" smtClean="0"/>
              <a:t> </a:t>
            </a:r>
            <a:r>
              <a:rPr lang="ru-RU" dirty="0" err="1" smtClean="0"/>
              <a:t>повіту</a:t>
            </a:r>
            <a:r>
              <a:rPr lang="ru-RU" dirty="0" smtClean="0"/>
              <a:t> </a:t>
            </a:r>
            <a:r>
              <a:rPr lang="ru-RU" dirty="0" err="1" smtClean="0"/>
              <a:t>Катеринославської</a:t>
            </a:r>
            <a:r>
              <a:rPr lang="ru-RU" dirty="0" smtClean="0"/>
              <a:t> </a:t>
            </a:r>
            <a:r>
              <a:rPr lang="ru-RU" dirty="0" err="1" smtClean="0"/>
              <a:t>губернії</a:t>
            </a:r>
            <a:r>
              <a:rPr lang="ru-RU" dirty="0" smtClean="0"/>
              <a:t> (</a:t>
            </a:r>
            <a:r>
              <a:rPr lang="ru-RU" dirty="0" err="1" smtClean="0"/>
              <a:t>тепер</a:t>
            </a:r>
            <a:r>
              <a:rPr lang="ru-RU" dirty="0" smtClean="0"/>
              <a:t> </a:t>
            </a:r>
            <a:r>
              <a:rPr lang="ru-RU" dirty="0" err="1" smtClean="0"/>
              <a:t>Петропавлівський</a:t>
            </a:r>
            <a:r>
              <a:rPr lang="ru-RU" dirty="0" smtClean="0"/>
              <a:t> </a:t>
            </a:r>
            <a:r>
              <a:rPr lang="ru-RU" dirty="0" err="1" smtClean="0"/>
              <a:t>район</a:t>
            </a:r>
            <a:r>
              <a:rPr lang="ru-RU" dirty="0" smtClean="0"/>
              <a:t>, </a:t>
            </a:r>
            <a:r>
              <a:rPr lang="ru-RU" dirty="0" err="1" smtClean="0"/>
              <a:t>Дніпропетровська</a:t>
            </a:r>
            <a:r>
              <a:rPr lang="ru-RU" dirty="0" smtClean="0"/>
              <a:t> область);</a:t>
            </a:r>
          </a:p>
          <a:p>
            <a:r>
              <a:rPr lang="ru-RU" dirty="0" err="1" smtClean="0"/>
              <a:t>Навчався</a:t>
            </a:r>
            <a:r>
              <a:rPr lang="ru-RU" dirty="0" smtClean="0"/>
              <a:t> в </a:t>
            </a:r>
            <a:r>
              <a:rPr lang="ru-RU" dirty="0" err="1" smtClean="0"/>
              <a:t>Миргородській</a:t>
            </a:r>
            <a:r>
              <a:rPr lang="ru-RU" dirty="0" smtClean="0"/>
              <a:t> </a:t>
            </a:r>
            <a:r>
              <a:rPr lang="ru-RU" dirty="0" err="1" smtClean="0"/>
              <a:t>художньо-керамічній</a:t>
            </a:r>
            <a:r>
              <a:rPr lang="ru-RU" dirty="0" smtClean="0"/>
              <a:t> </a:t>
            </a:r>
            <a:r>
              <a:rPr lang="ru-RU" dirty="0" err="1" smtClean="0"/>
              <a:t>школі</a:t>
            </a:r>
            <a:r>
              <a:rPr lang="ru-RU" dirty="0" smtClean="0"/>
              <a:t> </a:t>
            </a:r>
            <a:r>
              <a:rPr lang="ru-RU" dirty="0" err="1" smtClean="0"/>
              <a:t>ім</a:t>
            </a:r>
            <a:r>
              <a:rPr lang="ru-RU" dirty="0" smtClean="0"/>
              <a:t>. М.Гоголя;</a:t>
            </a:r>
          </a:p>
          <a:p>
            <a:r>
              <a:rPr lang="ru-RU" dirty="0" smtClean="0"/>
              <a:t>В </a:t>
            </a:r>
            <a:r>
              <a:rPr lang="ru-RU" dirty="0" err="1" smtClean="0"/>
              <a:t>Миргороді</a:t>
            </a:r>
            <a:r>
              <a:rPr lang="ru-RU" dirty="0" smtClean="0"/>
              <a:t> </a:t>
            </a:r>
            <a:r>
              <a:rPr lang="ru-RU" dirty="0" err="1" smtClean="0"/>
              <a:t>перейняв</a:t>
            </a:r>
            <a:r>
              <a:rPr lang="ru-RU" dirty="0" smtClean="0"/>
              <a:t> </a:t>
            </a:r>
            <a:r>
              <a:rPr lang="ru-RU" dirty="0" err="1" smtClean="0"/>
              <a:t>гру</a:t>
            </a:r>
            <a:r>
              <a:rPr lang="ru-RU" dirty="0" smtClean="0"/>
              <a:t> на </a:t>
            </a:r>
            <a:r>
              <a:rPr lang="ru-RU" dirty="0" err="1" smtClean="0"/>
              <a:t>бандурі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кобзаря </a:t>
            </a:r>
            <a:r>
              <a:rPr lang="ru-RU" dirty="0" err="1" smtClean="0"/>
              <a:t>Івана</a:t>
            </a:r>
            <a:r>
              <a:rPr lang="ru-RU" dirty="0" smtClean="0"/>
              <a:t> </a:t>
            </a:r>
            <a:r>
              <a:rPr lang="ru-RU" dirty="0" err="1" smtClean="0"/>
              <a:t>Яроша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яким</a:t>
            </a:r>
            <a:r>
              <a:rPr lang="ru-RU" dirty="0" smtClean="0"/>
              <a:t> </a:t>
            </a:r>
            <a:r>
              <a:rPr lang="ru-RU" dirty="0" err="1" smtClean="0"/>
              <a:t>кобзарював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074" name="Picture 2" descr="E:\120954389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700808"/>
            <a:ext cx="2847975" cy="442912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1929 р. </a:t>
            </a:r>
            <a:r>
              <a:rPr lang="ru-RU" dirty="0" err="1" smtClean="0"/>
              <a:t>арештований</a:t>
            </a:r>
            <a:r>
              <a:rPr lang="ru-RU" dirty="0" smtClean="0"/>
              <a:t> </a:t>
            </a:r>
            <a:r>
              <a:rPr lang="ru-RU" dirty="0" err="1" smtClean="0"/>
              <a:t>Дніпропетровським</a:t>
            </a:r>
            <a:r>
              <a:rPr lang="ru-RU" dirty="0" smtClean="0"/>
              <a:t> ГПУ. На початку 1930 р. </a:t>
            </a:r>
            <a:r>
              <a:rPr lang="ru-RU" dirty="0" err="1" smtClean="0"/>
              <a:t>засуджений</a:t>
            </a:r>
            <a:r>
              <a:rPr lang="ru-RU" dirty="0" smtClean="0"/>
              <a:t> на 5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заслання</a:t>
            </a:r>
            <a:r>
              <a:rPr lang="ru-RU" dirty="0" smtClean="0"/>
              <a:t> на Соловки за </a:t>
            </a:r>
            <a:r>
              <a:rPr lang="ru-RU" dirty="0" err="1" smtClean="0"/>
              <a:t>причетність</a:t>
            </a:r>
            <a:r>
              <a:rPr lang="ru-RU" dirty="0" smtClean="0"/>
              <a:t> до </a:t>
            </a:r>
            <a:r>
              <a:rPr lang="ru-RU" dirty="0" err="1" smtClean="0"/>
              <a:t>СУМу</a:t>
            </a:r>
            <a:endParaRPr lang="ru-RU" dirty="0" smtClean="0"/>
          </a:p>
          <a:p>
            <a:r>
              <a:rPr lang="ru-RU" dirty="0" smtClean="0"/>
              <a:t>У 1942 р. </a:t>
            </a:r>
            <a:r>
              <a:rPr lang="ru-RU" dirty="0" err="1" smtClean="0"/>
              <a:t>навчався</a:t>
            </a:r>
            <a:r>
              <a:rPr lang="ru-RU" dirty="0" smtClean="0"/>
              <a:t> на </a:t>
            </a:r>
            <a:r>
              <a:rPr lang="ru-RU" dirty="0" err="1" smtClean="0"/>
              <a:t>Пастирських</a:t>
            </a:r>
            <a:r>
              <a:rPr lang="ru-RU" dirty="0" smtClean="0"/>
              <a:t> курсах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Автокефальної</a:t>
            </a:r>
            <a:r>
              <a:rPr lang="ru-RU" dirty="0" smtClean="0"/>
              <a:t> </a:t>
            </a:r>
            <a:r>
              <a:rPr lang="ru-RU" dirty="0" err="1" smtClean="0"/>
              <a:t>Православної</a:t>
            </a:r>
            <a:r>
              <a:rPr lang="ru-RU" dirty="0" smtClean="0"/>
              <a:t> Церкви, </a:t>
            </a:r>
            <a:r>
              <a:rPr lang="ru-RU" dirty="0" err="1" smtClean="0"/>
              <a:t>єпископом</a:t>
            </a:r>
            <a:r>
              <a:rPr lang="ru-RU" dirty="0" smtClean="0"/>
              <a:t> Мстиславом рукоположений в </a:t>
            </a:r>
            <a:r>
              <a:rPr lang="ru-RU" dirty="0" err="1" smtClean="0"/>
              <a:t>диякони</a:t>
            </a:r>
            <a:r>
              <a:rPr lang="ru-RU" dirty="0" smtClean="0"/>
              <a:t>, а </a:t>
            </a:r>
            <a:r>
              <a:rPr lang="ru-RU" dirty="0" err="1" smtClean="0"/>
              <a:t>єпископом</a:t>
            </a:r>
            <a:r>
              <a:rPr lang="ru-RU" dirty="0" smtClean="0"/>
              <a:t> </a:t>
            </a:r>
            <a:r>
              <a:rPr lang="ru-RU" dirty="0" err="1" smtClean="0"/>
              <a:t>Сильвестром</a:t>
            </a:r>
            <a:r>
              <a:rPr lang="ru-RU" dirty="0" smtClean="0"/>
              <a:t> — у священники.</a:t>
            </a:r>
          </a:p>
          <a:p>
            <a:endParaRPr lang="ru-RU" dirty="0" smtClean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  Друге у</a:t>
            </a:r>
            <a:r>
              <a:rPr lang="en-US" dirty="0" smtClean="0"/>
              <a:t>’</a:t>
            </a:r>
            <a:r>
              <a:rPr lang="uk-UA" dirty="0" err="1" smtClean="0"/>
              <a:t>вязнення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23928" y="1600200"/>
            <a:ext cx="4824536" cy="4781128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Наприкінці 1944 р. знову арештований </a:t>
            </a:r>
            <a:r>
              <a:rPr lang="uk-UA" dirty="0" err="1" smtClean="0"/>
              <a:t>кагебістами</a:t>
            </a:r>
            <a:r>
              <a:rPr lang="uk-UA" dirty="0" smtClean="0"/>
              <a:t>, але втік при перевезенні в'язнів. Приєднався до підпілля ОУН і активно діяв у ньому понад два роки. У травні 1948 р. потрапив у засідку </a:t>
            </a:r>
            <a:r>
              <a:rPr lang="uk-UA" dirty="0" err="1" smtClean="0"/>
              <a:t>кагебістів</a:t>
            </a:r>
            <a:r>
              <a:rPr lang="uk-UA" dirty="0" smtClean="0"/>
              <a:t>, трибунал засудив його до страти. Сидів у камері смертників 15 років. Далі розстріл замінили на 25 років ув'язнення.</a:t>
            </a:r>
          </a:p>
          <a:p>
            <a:endParaRPr lang="ru-RU" dirty="0"/>
          </a:p>
        </p:txBody>
      </p:sp>
      <p:pic>
        <p:nvPicPr>
          <p:cNvPr id="2050" name="Picture 2" descr="E:\120954405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988840"/>
            <a:ext cx="2857500" cy="41624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:\121079159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276872"/>
            <a:ext cx="3528392" cy="352839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635896" y="1600200"/>
            <a:ext cx="5130152" cy="4637112"/>
          </a:xfrm>
        </p:spPr>
        <p:txBody>
          <a:bodyPr>
            <a:normAutofit fontScale="92500"/>
          </a:bodyPr>
          <a:lstStyle/>
          <a:p>
            <a:r>
              <a:rPr lang="uk-UA" dirty="0" smtClean="0"/>
              <a:t>На каторзі сам виготовив собі бандуру (а згодом ще кілька), грою та співом розважав друзів-каторжан. Згодом навчив їх кобзарського мистецтва, спершу таємно, а потім (після смерті Сталіна) уже дещо вільніше. Спільно політв'язні виготовили ще кілька бандур і створили ансамбль бандуристів </a:t>
            </a:r>
            <a:r>
              <a:rPr lang="uk-UA" dirty="0" err="1" smtClean="0"/>
              <a:t>ГУЛАГу</a:t>
            </a:r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   </a:t>
            </a:r>
            <a:r>
              <a:rPr lang="ru-RU" dirty="0" err="1" smtClean="0"/>
              <a:t>Творч</a:t>
            </a:r>
            <a:r>
              <a:rPr lang="uk-UA" dirty="0" err="1" smtClean="0"/>
              <a:t>ість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343728" cy="4495800"/>
          </a:xfrm>
        </p:spPr>
        <p:txBody>
          <a:bodyPr/>
          <a:lstStyle/>
          <a:p>
            <a:r>
              <a:rPr lang="ru-RU" sz="3200" dirty="0" err="1" smtClean="0"/>
              <a:t>Збірка</a:t>
            </a:r>
            <a:r>
              <a:rPr lang="ru-RU" sz="3200" dirty="0" smtClean="0"/>
              <a:t> "</a:t>
            </a:r>
            <a:r>
              <a:rPr lang="ru-RU" sz="3200" dirty="0" err="1" smtClean="0"/>
              <a:t>Срібне</a:t>
            </a:r>
            <a:r>
              <a:rPr lang="ru-RU" sz="3200" dirty="0" smtClean="0"/>
              <a:t> перо соколиного лету" - </a:t>
            </a:r>
            <a:r>
              <a:rPr lang="ru-RU" sz="3200" dirty="0" err="1" smtClean="0"/>
              <a:t>останній</a:t>
            </a:r>
            <a:r>
              <a:rPr lang="ru-RU" sz="3200" dirty="0" smtClean="0"/>
              <a:t> </a:t>
            </a:r>
            <a:r>
              <a:rPr lang="ru-RU" sz="3200" dirty="0" err="1" smtClean="0"/>
              <a:t>поетичний</a:t>
            </a:r>
            <a:r>
              <a:rPr lang="ru-RU" sz="3200" dirty="0" smtClean="0"/>
              <a:t> </a:t>
            </a:r>
            <a:r>
              <a:rPr lang="ru-RU" sz="3200" dirty="0" err="1" smtClean="0"/>
              <a:t>доробок</a:t>
            </a:r>
            <a:r>
              <a:rPr lang="ru-RU" sz="3200" dirty="0" smtClean="0"/>
              <a:t> </a:t>
            </a:r>
            <a:r>
              <a:rPr lang="ru-RU" sz="3200" dirty="0" err="1" smtClean="0"/>
              <a:t>Миколи</a:t>
            </a:r>
            <a:r>
              <a:rPr lang="ru-RU" sz="3200" dirty="0" smtClean="0"/>
              <a:t> </a:t>
            </a:r>
            <a:r>
              <a:rPr lang="ru-RU" sz="3200" dirty="0" err="1" smtClean="0"/>
              <a:t>Сарми</a:t>
            </a:r>
            <a:r>
              <a:rPr lang="en-US" sz="3200" dirty="0" smtClean="0"/>
              <a:t>-</a:t>
            </a:r>
            <a:r>
              <a:rPr lang="ru-RU" sz="3200" dirty="0" err="1" smtClean="0"/>
              <a:t>Соколовського</a:t>
            </a:r>
            <a:endParaRPr lang="en-US" sz="3200" dirty="0" smtClean="0"/>
          </a:p>
          <a:p>
            <a:r>
              <a:rPr lang="ru-RU" sz="3200" dirty="0" smtClean="0"/>
              <a:t>До </a:t>
            </a:r>
            <a:r>
              <a:rPr lang="ru-RU" sz="3200" dirty="0" err="1" smtClean="0"/>
              <a:t>збірки</a:t>
            </a:r>
            <a:r>
              <a:rPr lang="ru-RU" sz="3200" dirty="0" smtClean="0"/>
              <a:t> </a:t>
            </a:r>
            <a:r>
              <a:rPr lang="ru-RU" sz="3200" dirty="0" err="1" smtClean="0"/>
              <a:t>увійшли</a:t>
            </a:r>
            <a:r>
              <a:rPr lang="ru-RU" sz="3200" dirty="0" smtClean="0"/>
              <a:t> </a:t>
            </a:r>
            <a:r>
              <a:rPr lang="ru-RU" sz="3200" dirty="0" err="1" smtClean="0"/>
              <a:t>поезії</a:t>
            </a:r>
            <a:r>
              <a:rPr lang="ru-RU" sz="3200" dirty="0" smtClean="0"/>
              <a:t>, </a:t>
            </a:r>
            <a:r>
              <a:rPr lang="ru-RU" sz="3200" dirty="0" err="1" smtClean="0"/>
              <a:t>написані</a:t>
            </a:r>
            <a:r>
              <a:rPr lang="ru-RU" sz="3200" dirty="0" smtClean="0"/>
              <a:t> </a:t>
            </a:r>
            <a:r>
              <a:rPr lang="ru-RU" sz="3200" dirty="0" err="1" smtClean="0"/>
              <a:t>переважно</a:t>
            </a:r>
            <a:r>
              <a:rPr lang="ru-RU" sz="3200" dirty="0" smtClean="0"/>
              <a:t> в </a:t>
            </a:r>
            <a:r>
              <a:rPr lang="ru-RU" sz="3200" dirty="0" err="1" smtClean="0"/>
              <a:t>останні</a:t>
            </a:r>
            <a:r>
              <a:rPr lang="ru-RU" sz="3200" dirty="0" smtClean="0"/>
              <a:t> роки </a:t>
            </a:r>
            <a:r>
              <a:rPr lang="ru-RU" sz="3200" dirty="0" err="1" smtClean="0"/>
              <a:t>його</a:t>
            </a:r>
            <a:r>
              <a:rPr lang="ru-RU" sz="3200" dirty="0" smtClean="0"/>
              <a:t> </a:t>
            </a:r>
            <a:r>
              <a:rPr lang="ru-RU" sz="3200" dirty="0" err="1" smtClean="0"/>
              <a:t>життя</a:t>
            </a:r>
            <a:r>
              <a:rPr lang="ru-RU" sz="3200" dirty="0" smtClean="0"/>
              <a:t>, коли </a:t>
            </a:r>
            <a:r>
              <a:rPr lang="ru-RU" sz="3200" dirty="0" err="1" smtClean="0"/>
              <a:t>прикутий</a:t>
            </a:r>
            <a:r>
              <a:rPr lang="ru-RU" sz="3200" dirty="0" smtClean="0"/>
              <a:t> до </a:t>
            </a:r>
            <a:r>
              <a:rPr lang="ru-RU" sz="3200" dirty="0" err="1" smtClean="0"/>
              <a:t>ліжка</a:t>
            </a:r>
            <a:r>
              <a:rPr lang="ru-RU" sz="3200" dirty="0" smtClean="0"/>
              <a:t> тяжкою хворобою, </a:t>
            </a:r>
            <a:r>
              <a:rPr lang="ru-RU" sz="3200" dirty="0" err="1" smtClean="0"/>
              <a:t>поспішав</a:t>
            </a:r>
            <a:r>
              <a:rPr lang="ru-RU" sz="3200" dirty="0" smtClean="0"/>
              <a:t> </a:t>
            </a:r>
            <a:r>
              <a:rPr lang="ru-RU" sz="3200" dirty="0" err="1" smtClean="0"/>
              <a:t>лишити</a:t>
            </a:r>
            <a:r>
              <a:rPr lang="ru-RU" sz="3200" dirty="0" smtClean="0"/>
              <a:t> </a:t>
            </a:r>
            <a:r>
              <a:rPr lang="ru-RU" sz="3200" dirty="0" err="1" smtClean="0"/>
              <a:t>нащадкам</a:t>
            </a:r>
            <a:r>
              <a:rPr lang="ru-RU" sz="3200" dirty="0" smtClean="0"/>
              <a:t> свою </a:t>
            </a:r>
            <a:r>
              <a:rPr lang="ru-RU" sz="3200" dirty="0" err="1" smtClean="0"/>
              <a:t>незламну</a:t>
            </a:r>
            <a:r>
              <a:rPr lang="ru-RU" sz="3200" dirty="0" smtClean="0"/>
              <a:t> </a:t>
            </a:r>
            <a:r>
              <a:rPr lang="ru-RU" sz="3200" dirty="0" err="1" smtClean="0"/>
              <a:t>віру</a:t>
            </a:r>
            <a:r>
              <a:rPr lang="ru-RU" sz="3200" dirty="0" smtClean="0"/>
              <a:t> в добро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мудрість</a:t>
            </a:r>
            <a:r>
              <a:rPr lang="ru-RU" sz="32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1600200"/>
            <a:ext cx="8154488" cy="4495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dirty="0" smtClean="0"/>
              <a:t>   </a:t>
            </a:r>
            <a:r>
              <a:rPr lang="uk-UA" sz="4800" dirty="0" smtClean="0"/>
              <a:t>Поетична палітра </a:t>
            </a:r>
            <a:r>
              <a:rPr lang="uk-UA" sz="4800" dirty="0" err="1" smtClean="0"/>
              <a:t>Сарми-Соколовського</a:t>
            </a:r>
            <a:r>
              <a:rPr lang="uk-UA" sz="4800" dirty="0" smtClean="0"/>
              <a:t> розмаїта - глибока філософська й </a:t>
            </a:r>
            <a:r>
              <a:rPr lang="uk-UA" sz="4800" dirty="0" err="1" smtClean="0"/>
              <a:t>богошукацька</a:t>
            </a:r>
            <a:r>
              <a:rPr lang="uk-UA" sz="4800" dirty="0" smtClean="0"/>
              <a:t> лірика, поезія про кохання. У збірці, поряд з класичними формами віршів, знайшли місце й зразки поетичного модернізму - японські </a:t>
            </a:r>
            <a:r>
              <a:rPr lang="uk-UA" sz="4800" dirty="0" err="1" smtClean="0"/>
              <a:t>хойку</a:t>
            </a:r>
            <a:r>
              <a:rPr lang="uk-UA" sz="4800" dirty="0" smtClean="0"/>
              <a:t>, зорова поезія</a:t>
            </a:r>
            <a:endParaRPr lang="ru-RU" sz="4800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            ВОДЯНИЙ МЛИН</a:t>
            </a:r>
            <a:endParaRPr lang="ru-RU" dirty="0"/>
          </a:p>
        </p:txBody>
      </p:sp>
      <p:pic>
        <p:nvPicPr>
          <p:cNvPr id="5122" name="Picture 2" descr="E:\41mlyn.gif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556792"/>
            <a:ext cx="4464496" cy="5117368"/>
          </a:xfrm>
          <a:prstGeom prst="rect">
            <a:avLst/>
          </a:prstGeom>
          <a:noFill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       ВІКНО ЗОРОВОЇ ПОЕЗІЇ</a:t>
            </a:r>
            <a:endParaRPr lang="ru-RU" dirty="0"/>
          </a:p>
        </p:txBody>
      </p:sp>
      <p:pic>
        <p:nvPicPr>
          <p:cNvPr id="6146" name="Picture 2" descr="E:\48vikno.gif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556792"/>
            <a:ext cx="4896544" cy="5184576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62</TotalTime>
  <Words>340</Words>
  <Application>Microsoft Office PowerPoint</Application>
  <PresentationFormat>Экран (4:3)</PresentationFormat>
  <Paragraphs>25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Обычная</vt:lpstr>
      <vt:lpstr>Са́рма-Соколо́вський Мико́ла Олекса́ндрович </vt:lpstr>
      <vt:lpstr>Біографія Миколи Олександровича</vt:lpstr>
      <vt:lpstr>Презентация PowerPoint</vt:lpstr>
      <vt:lpstr>               Друге у’вязнення</vt:lpstr>
      <vt:lpstr>Презентация PowerPoint</vt:lpstr>
      <vt:lpstr>                    Творчість</vt:lpstr>
      <vt:lpstr>Презентация PowerPoint</vt:lpstr>
      <vt:lpstr>            ВОДЯНИЙ МЛИН</vt:lpstr>
      <vt:lpstr>       ВІКНО ЗОРОВОЇ ПОЕЗІЇ</vt:lpstr>
      <vt:lpstr>                          ТУНЕЛЬ </vt:lpstr>
      <vt:lpstr>                      ВІТРЯК</vt:lpstr>
      <vt:lpstr>               Останній вірш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Са́рма-Соколо́вський Мико́ла Олекса́ндрович</dc:title>
  <dc:creator>фф</dc:creator>
  <cp:lastModifiedBy>Horse</cp:lastModifiedBy>
  <cp:revision>8</cp:revision>
  <dcterms:created xsi:type="dcterms:W3CDTF">2013-05-16T19:14:44Z</dcterms:created>
  <dcterms:modified xsi:type="dcterms:W3CDTF">2015-02-07T19:11:55Z</dcterms:modified>
</cp:coreProperties>
</file>