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uk-UA" smtClean="0"/>
              <a:t>Зразок заголовка</a:t>
            </a:r>
            <a:endParaRPr kumimoji="0" lang="en-US"/>
          </a:p>
        </p:txBody>
      </p:sp>
      <p:sp>
        <p:nvSpPr>
          <p:cNvPr id="22" name="Пі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uk-UA" smtClean="0"/>
              <a:t>Зразок підзаголовка</a:t>
            </a:r>
            <a:endParaRPr kumimoji="0" lang="en-US"/>
          </a:p>
        </p:txBody>
      </p:sp>
      <p:sp>
        <p:nvSpPr>
          <p:cNvPr id="7" name="Місце для дати 6"/>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20" name="Місце для нижнього колонтитула 19"/>
          <p:cNvSpPr>
            <a:spLocks noGrp="1"/>
          </p:cNvSpPr>
          <p:nvPr>
            <p:ph type="ftr" sz="quarter" idx="11"/>
          </p:nvPr>
        </p:nvSpPr>
        <p:spPr/>
        <p:txBody>
          <a:bodyPr/>
          <a:lstStyle>
            <a:extLst/>
          </a:lstStyle>
          <a:p>
            <a:endParaRPr lang="uk-UA"/>
          </a:p>
        </p:txBody>
      </p:sp>
      <p:sp>
        <p:nvSpPr>
          <p:cNvPr id="10" name="Місце для номера слайда 9"/>
          <p:cNvSpPr>
            <a:spLocks noGrp="1"/>
          </p:cNvSpPr>
          <p:nvPr>
            <p:ph type="sldNum" sz="quarter" idx="12"/>
          </p:nvPr>
        </p:nvSpPr>
        <p:spPr/>
        <p:txBody>
          <a:bodyPr/>
          <a:lstStyle>
            <a:extLst/>
          </a:lstStyle>
          <a:p>
            <a:fld id="{C9BD255C-740D-4BFE-A60D-37750E3706AB}" type="slidenum">
              <a:rPr lang="uk-UA" smtClean="0"/>
              <a:pPr/>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858000" y="274639"/>
            <a:ext cx="1828800" cy="5851525"/>
          </a:xfrm>
        </p:spPr>
        <p:txBody>
          <a:bodyPr vert="eaVert"/>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1143000" y="274640"/>
            <a:ext cx="5562600" cy="5851525"/>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spTree>
      <p:nvGrpSpPr>
        <p:cNvPr id="1" name=""/>
        <p:cNvGrpSpPr/>
        <p:nvPr/>
      </p:nvGrpSpPr>
      <p:grpSpPr>
        <a:xfrm>
          <a:off x="0" y="0"/>
          <a:ext cx="0" cy="0"/>
          <a:chOff x="0" y="0"/>
          <a:chExt cx="0" cy="0"/>
        </a:xfrm>
      </p:grpSpPr>
      <p:sp>
        <p:nvSpPr>
          <p:cNvPr id="7" name="Прямокут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C9BD255C-740D-4BFE-A60D-37750E3706AB}" type="slidenum">
              <a:rPr lang="uk-UA" smtClean="0"/>
              <a:pPr/>
              <a:t>‹№›</a:t>
            </a:fld>
            <a:endParaRPr lang="uk-UA"/>
          </a:p>
        </p:txBody>
      </p:sp>
      <p:sp>
        <p:nvSpPr>
          <p:cNvPr id="10" name="Прямокут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8" name="Місце для нижнього колонтитула 7"/>
          <p:cNvSpPr>
            <a:spLocks noGrp="1"/>
          </p:cNvSpPr>
          <p:nvPr>
            <p:ph type="ftr" sz="quarter" idx="11"/>
          </p:nvPr>
        </p:nvSpPr>
        <p:spPr/>
        <p:txBody>
          <a:bodyPr/>
          <a:lstStyle>
            <a:extLst/>
          </a:lstStyle>
          <a:p>
            <a:endParaRPr lang="uk-UA"/>
          </a:p>
        </p:txBody>
      </p:sp>
      <p:sp>
        <p:nvSpPr>
          <p:cNvPr id="9" name="Місце для номера слайда 8"/>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4" name="Місце для нижнього колонтитула 3"/>
          <p:cNvSpPr>
            <a:spLocks noGrp="1"/>
          </p:cNvSpPr>
          <p:nvPr>
            <p:ph type="ftr" sz="quarter" idx="11"/>
          </p:nvPr>
        </p:nvSpPr>
        <p:spPr/>
        <p:txBody>
          <a:bodyPr/>
          <a:lstStyle>
            <a:extLst/>
          </a:lstStyle>
          <a:p>
            <a:endParaRPr lang="uk-UA"/>
          </a:p>
        </p:txBody>
      </p:sp>
      <p:sp>
        <p:nvSpPr>
          <p:cNvPr id="5" name="Місце для номера слайда 4"/>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5" name="Прямокут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Місце для дати 1"/>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3" name="Місце для нижнього колонтитула 2"/>
          <p:cNvSpPr>
            <a:spLocks noGrp="1"/>
          </p:cNvSpPr>
          <p:nvPr>
            <p:ph type="ftr" sz="quarter" idx="11"/>
          </p:nvPr>
        </p:nvSpPr>
        <p:spPr/>
        <p:txBody>
          <a:bodyPr/>
          <a:lstStyle>
            <a:extLst/>
          </a:lstStyle>
          <a:p>
            <a:endParaRPr lang="uk-UA"/>
          </a:p>
        </p:txBody>
      </p:sp>
      <p:sp>
        <p:nvSpPr>
          <p:cNvPr id="4" name="Місце для номера слайда 3"/>
          <p:cNvSpPr>
            <a:spLocks noGrp="1"/>
          </p:cNvSpPr>
          <p:nvPr>
            <p:ph type="sldNum" sz="quarter" idx="12"/>
          </p:nvPr>
        </p:nvSpPr>
        <p:spPr/>
        <p:txBody>
          <a:bodyPr/>
          <a:lstStyle>
            <a:extLst/>
          </a:lstStyle>
          <a:p>
            <a:fld id="{C9BD255C-740D-4BFE-A60D-37750E3706AB}" type="slidenum">
              <a:rPr lang="uk-UA" smtClean="0"/>
              <a:pPr/>
              <a:t>‹№›</a:t>
            </a:fld>
            <a:endParaRPr lang="uk-UA"/>
          </a:p>
        </p:txBody>
      </p:sp>
      <p:sp>
        <p:nvSpPr>
          <p:cNvPr id="6" name="Прямокут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uk-UA" smtClean="0"/>
              <a:t>Зразок заголовка</a:t>
            </a:r>
            <a:endParaRPr kumimoji="0" lang="en-US"/>
          </a:p>
        </p:txBody>
      </p:sp>
      <p:sp>
        <p:nvSpPr>
          <p:cNvPr id="5" name="Місце для дати 4"/>
          <p:cNvSpPr>
            <a:spLocks noGrp="1"/>
          </p:cNvSpPr>
          <p:nvPr>
            <p:ph type="dt" sz="half" idx="10"/>
          </p:nvPr>
        </p:nvSpPr>
        <p:spPr/>
        <p:txBody>
          <a:bodyPr/>
          <a:lstStyle>
            <a:extLst/>
          </a:lstStyle>
          <a:p>
            <a:fld id="{893959E6-847B-4937-8C3D-49CDB5BA4EF3}" type="datetimeFigureOut">
              <a:rPr lang="uk-UA" smtClean="0"/>
              <a:pPr/>
              <a:t>02.03.2014</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C9BD255C-740D-4BFE-A60D-37750E3706AB}" type="slidenum">
              <a:rPr lang="uk-UA" smtClean="0"/>
              <a:pPr/>
              <a:t>‹№›</a:t>
            </a:fld>
            <a:endParaRPr lang="uk-UA"/>
          </a:p>
        </p:txBody>
      </p:sp>
      <p:sp>
        <p:nvSpPr>
          <p:cNvPr id="8" name="Прямокут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Місце для зображення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uk-UA" smtClean="0"/>
              <a:t>Клацніть піктограму, щоб додати зображення</a:t>
            </a:r>
            <a:endParaRPr kumimoji="0" lang="en-US" dirty="0"/>
          </a:p>
        </p:txBody>
      </p:sp>
      <p:sp>
        <p:nvSpPr>
          <p:cNvPr id="9" name="Блок-схема: проце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Місце для тексту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uk-UA" smtClean="0"/>
              <a:t>Зразок тексту</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Секторна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ільце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кут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Місце для заголовка 4"/>
          <p:cNvSpPr>
            <a:spLocks noGrp="1"/>
          </p:cNvSpPr>
          <p:nvPr>
            <p:ph type="title"/>
          </p:nvPr>
        </p:nvSpPr>
        <p:spPr>
          <a:xfrm>
            <a:off x="1435608" y="274638"/>
            <a:ext cx="7498080" cy="1143000"/>
          </a:xfrm>
          <a:prstGeom prst="rect">
            <a:avLst/>
          </a:prstGeom>
        </p:spPr>
        <p:txBody>
          <a:bodyPr anchor="ctr">
            <a:normAutofit/>
          </a:bodyPr>
          <a:lstStyle>
            <a:extLst/>
          </a:lstStyle>
          <a:p>
            <a:r>
              <a:rPr kumimoji="0" lang="uk-UA" smtClean="0"/>
              <a:t>Зразок заголовка</a:t>
            </a:r>
            <a:endParaRPr kumimoji="0" lang="en-US"/>
          </a:p>
        </p:txBody>
      </p:sp>
      <p:sp>
        <p:nvSpPr>
          <p:cNvPr id="9" name="Місце для тексту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24" name="Місце для дати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93959E6-847B-4937-8C3D-49CDB5BA4EF3}" type="datetimeFigureOut">
              <a:rPr lang="uk-UA" smtClean="0"/>
              <a:pPr/>
              <a:t>02.03.2014</a:t>
            </a:fld>
            <a:endParaRPr lang="uk-UA"/>
          </a:p>
        </p:txBody>
      </p:sp>
      <p:sp>
        <p:nvSpPr>
          <p:cNvPr id="10" name="Місце для нижнього колонтитула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Місце для номера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9BD255C-740D-4BFE-A60D-37750E3706AB}" type="slidenum">
              <a:rPr lang="uk-UA" smtClean="0"/>
              <a:pPr/>
              <a:t>‹№›</a:t>
            </a:fld>
            <a:endParaRPr lang="uk-UA"/>
          </a:p>
        </p:txBody>
      </p:sp>
      <p:sp>
        <p:nvSpPr>
          <p:cNvPr id="15" name="Прямокут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_rels/slide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0166" y="642918"/>
            <a:ext cx="6263632" cy="500066"/>
          </a:xfrm>
        </p:spPr>
        <p:txBody>
          <a:bodyPr>
            <a:noAutofit/>
          </a:bodyPr>
          <a:lstStyle/>
          <a:p>
            <a:pPr algn="ctr"/>
            <a:r>
              <a:rPr lang="en-US" sz="6600" i="1" dirty="0" smtClean="0">
                <a:latin typeface="Chiller" pitchFamily="82" charset="0"/>
              </a:rPr>
              <a:t>Leonardo </a:t>
            </a:r>
            <a:r>
              <a:rPr lang="en-US" sz="6600" i="1" dirty="0" err="1" smtClean="0">
                <a:latin typeface="Chiller" pitchFamily="82" charset="0"/>
              </a:rPr>
              <a:t>da</a:t>
            </a:r>
            <a:r>
              <a:rPr lang="en-US" sz="6600" i="1" dirty="0" smtClean="0">
                <a:latin typeface="Chiller" pitchFamily="82" charset="0"/>
              </a:rPr>
              <a:t> Vinci</a:t>
            </a:r>
            <a:endParaRPr lang="ru-RU" sz="6600" i="1" dirty="0"/>
          </a:p>
        </p:txBody>
      </p:sp>
      <p:sp>
        <p:nvSpPr>
          <p:cNvPr id="3" name="Підзаголовок 2"/>
          <p:cNvSpPr>
            <a:spLocks noGrp="1"/>
          </p:cNvSpPr>
          <p:nvPr>
            <p:ph type="subTitle" idx="1"/>
          </p:nvPr>
        </p:nvSpPr>
        <p:spPr>
          <a:xfrm>
            <a:off x="1214414" y="5572140"/>
            <a:ext cx="3714744" cy="1143008"/>
          </a:xfrm>
        </p:spPr>
        <p:txBody>
          <a:bodyPr>
            <a:normAutofit fontScale="62500" lnSpcReduction="20000"/>
          </a:bodyPr>
          <a:lstStyle/>
          <a:p>
            <a:r>
              <a:rPr lang="en-US" i="1" dirty="0" smtClean="0">
                <a:effectLst>
                  <a:outerShdw blurRad="38100" dist="38100" dir="2700000" algn="tl">
                    <a:srgbClr val="000000">
                      <a:alpha val="43137"/>
                    </a:srgbClr>
                  </a:outerShdw>
                </a:effectLst>
              </a:rPr>
              <a:t>Where the spirit does not lead the hand of the artist, there is no art. Where the idea does not work with the hand, there is no artist.</a:t>
            </a:r>
          </a:p>
          <a:p>
            <a:pPr algn="ctr"/>
            <a:r>
              <a:rPr lang="en-US" sz="4500" b="1" dirty="0" smtClean="0">
                <a:latin typeface="Edwardian Script ITC" pitchFamily="66" charset="0"/>
              </a:rPr>
              <a:t>Leonardo </a:t>
            </a:r>
            <a:r>
              <a:rPr lang="en-US" sz="4500" b="1" dirty="0" err="1" smtClean="0">
                <a:latin typeface="Edwardian Script ITC" pitchFamily="66" charset="0"/>
              </a:rPr>
              <a:t>da</a:t>
            </a:r>
            <a:r>
              <a:rPr lang="en-US" sz="4500" b="1" dirty="0" smtClean="0">
                <a:latin typeface="Edwardian Script ITC" pitchFamily="66" charset="0"/>
              </a:rPr>
              <a:t> Vince</a:t>
            </a:r>
            <a:endParaRPr lang="ru-RU" sz="4500" b="1" dirty="0"/>
          </a:p>
        </p:txBody>
      </p:sp>
      <p:pic>
        <p:nvPicPr>
          <p:cNvPr id="1026" name="Picture 2" descr="C:\Documents and Settings\$pLiF\Рабочий стол\ЗВ\загруженное.jpg"/>
          <p:cNvPicPr>
            <a:picLocks noChangeAspect="1" noChangeArrowheads="1"/>
          </p:cNvPicPr>
          <p:nvPr/>
        </p:nvPicPr>
        <p:blipFill>
          <a:blip r:embed="rId2" cstate="print"/>
          <a:srcRect/>
          <a:stretch>
            <a:fillRect/>
          </a:stretch>
        </p:blipFill>
        <p:spPr bwMode="auto">
          <a:xfrm>
            <a:off x="6072198" y="1214422"/>
            <a:ext cx="2605114" cy="3568463"/>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latin typeface="Algerian" pitchFamily="82" charset="0"/>
              </a:rPr>
              <a:t>Biography</a:t>
            </a:r>
            <a:endParaRPr lang="ru-RU" dirty="0"/>
          </a:p>
        </p:txBody>
      </p:sp>
      <p:sp>
        <p:nvSpPr>
          <p:cNvPr id="3" name="Місце для вмісту 2"/>
          <p:cNvSpPr>
            <a:spLocks noGrp="1"/>
          </p:cNvSpPr>
          <p:nvPr>
            <p:ph idx="1"/>
          </p:nvPr>
        </p:nvSpPr>
        <p:spPr>
          <a:xfrm>
            <a:off x="1435608" y="1447800"/>
            <a:ext cx="7498080" cy="1123944"/>
          </a:xfrm>
        </p:spPr>
        <p:txBody>
          <a:bodyPr>
            <a:normAutofit/>
          </a:bodyPr>
          <a:lstStyle/>
          <a:p>
            <a:pPr>
              <a:buNone/>
            </a:pPr>
            <a:r>
              <a:rPr lang="en-US" sz="2000" i="1" dirty="0" smtClean="0">
                <a:latin typeface="Bell MT" pitchFamily="18" charset="0"/>
              </a:rPr>
              <a:t>Leonardo </a:t>
            </a:r>
            <a:r>
              <a:rPr lang="en-US" sz="2000" i="1" dirty="0" err="1" smtClean="0">
                <a:latin typeface="Bell MT" pitchFamily="18" charset="0"/>
              </a:rPr>
              <a:t>da</a:t>
            </a:r>
            <a:r>
              <a:rPr lang="en-US" sz="2000" i="1" dirty="0" smtClean="0">
                <a:latin typeface="Bell MT" pitchFamily="18" charset="0"/>
              </a:rPr>
              <a:t> Vinci </a:t>
            </a:r>
            <a:r>
              <a:rPr lang="en-US" sz="1200" dirty="0" smtClean="0"/>
              <a:t>(April 15, 1452 in </a:t>
            </a:r>
            <a:r>
              <a:rPr lang="en-US" sz="1200" dirty="0" err="1" smtClean="0"/>
              <a:t>Ankiano</a:t>
            </a:r>
            <a:r>
              <a:rPr lang="en-US" sz="1200" dirty="0" smtClean="0"/>
              <a:t> - May 2, 1519 in the castle of </a:t>
            </a:r>
            <a:r>
              <a:rPr lang="en-US" sz="1200" dirty="0" err="1" smtClean="0"/>
              <a:t>Clos</a:t>
            </a:r>
            <a:r>
              <a:rPr lang="en-US" sz="1200" dirty="0" smtClean="0"/>
              <a:t> </a:t>
            </a:r>
            <a:r>
              <a:rPr lang="en-US" sz="1200" dirty="0" err="1" smtClean="0"/>
              <a:t>Lucé</a:t>
            </a:r>
            <a:r>
              <a:rPr lang="en-US" sz="1200" dirty="0" smtClean="0"/>
              <a:t>, Amboise)</a:t>
            </a:r>
            <a:r>
              <a:rPr lang="en-US" sz="1600" dirty="0" smtClean="0"/>
              <a:t> - </a:t>
            </a:r>
            <a:r>
              <a:rPr lang="en-US" sz="1600" dirty="0" smtClean="0">
                <a:latin typeface="High Tower Text" pitchFamily="18" charset="0"/>
              </a:rPr>
              <a:t>famous Italian scientist, researcher, inventor and artist, architect, anatomist and engineer, one of the most prominent figures of the Italian Renaissance.</a:t>
            </a:r>
            <a:endParaRPr lang="ru-RU" sz="1600" dirty="0"/>
          </a:p>
        </p:txBody>
      </p:sp>
      <p:pic>
        <p:nvPicPr>
          <p:cNvPr id="2050" name="Picture 2" descr="C:\Documents and Settings\$pLiF\Рабочий стол\ЗВ\Новая папка\images.jpg"/>
          <p:cNvPicPr>
            <a:picLocks noChangeAspect="1" noChangeArrowheads="1"/>
          </p:cNvPicPr>
          <p:nvPr/>
        </p:nvPicPr>
        <p:blipFill>
          <a:blip r:embed="rId2" cstate="print"/>
          <a:srcRect/>
          <a:stretch>
            <a:fillRect/>
          </a:stretch>
        </p:blipFill>
        <p:spPr bwMode="auto">
          <a:xfrm rot="20928118">
            <a:off x="1436070" y="2408863"/>
            <a:ext cx="2076331" cy="3222026"/>
          </a:xfrm>
          <a:prstGeom prst="rect">
            <a:avLst/>
          </a:prstGeom>
          <a:ln>
            <a:noFill/>
          </a:ln>
          <a:effectLst>
            <a:softEdge rad="112500"/>
          </a:effectLst>
        </p:spPr>
      </p:pic>
      <p:pic>
        <p:nvPicPr>
          <p:cNvPr id="2051" name="Picture 3" descr="C:\Documents and Settings\$pLiF\Рабочий стол\ЗВ\Новая папка\images (2).jpg"/>
          <p:cNvPicPr>
            <a:picLocks noChangeAspect="1" noChangeArrowheads="1"/>
          </p:cNvPicPr>
          <p:nvPr/>
        </p:nvPicPr>
        <p:blipFill>
          <a:blip r:embed="rId3" cstate="print"/>
          <a:srcRect/>
          <a:stretch>
            <a:fillRect/>
          </a:stretch>
        </p:blipFill>
        <p:spPr bwMode="auto">
          <a:xfrm rot="646943">
            <a:off x="6841729" y="2492981"/>
            <a:ext cx="2030973" cy="3092010"/>
          </a:xfrm>
          <a:prstGeom prst="rect">
            <a:avLst/>
          </a:prstGeom>
          <a:ln>
            <a:noFill/>
          </a:ln>
          <a:effectLst>
            <a:softEdge rad="112500"/>
          </a:effectLst>
        </p:spPr>
      </p:pic>
      <p:pic>
        <p:nvPicPr>
          <p:cNvPr id="2052" name="Picture 4" descr="C:\Documents and Settings\$pLiF\Рабочий стол\ЗВ\Новая папка\images (1).jpg"/>
          <p:cNvPicPr>
            <a:picLocks noChangeAspect="1" noChangeArrowheads="1"/>
          </p:cNvPicPr>
          <p:nvPr/>
        </p:nvPicPr>
        <p:blipFill>
          <a:blip r:embed="rId4" cstate="print"/>
          <a:srcRect/>
          <a:stretch>
            <a:fillRect/>
          </a:stretch>
        </p:blipFill>
        <p:spPr bwMode="auto">
          <a:xfrm>
            <a:off x="4000496" y="2643182"/>
            <a:ext cx="2286016" cy="3143272"/>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6600" dirty="0" smtClean="0">
                <a:latin typeface="Brush Script MT" pitchFamily="66" charset="0"/>
              </a:rPr>
              <a:t>Diary</a:t>
            </a:r>
            <a:endParaRPr lang="ru-RU" sz="6600" dirty="0"/>
          </a:p>
        </p:txBody>
      </p:sp>
      <p:sp>
        <p:nvSpPr>
          <p:cNvPr id="3" name="Місце для вмісту 2"/>
          <p:cNvSpPr>
            <a:spLocks noGrp="1"/>
          </p:cNvSpPr>
          <p:nvPr>
            <p:ph idx="1"/>
          </p:nvPr>
        </p:nvSpPr>
        <p:spPr/>
        <p:txBody>
          <a:bodyPr>
            <a:normAutofit/>
          </a:bodyPr>
          <a:lstStyle/>
          <a:p>
            <a:pPr>
              <a:buNone/>
            </a:pPr>
            <a:r>
              <a:rPr lang="en-US" sz="2000" dirty="0" smtClean="0"/>
              <a:t>Today, from Leonardo's notebooks survived for </a:t>
            </a:r>
            <a:r>
              <a:rPr lang="en-US" sz="2000" u="sng" dirty="0" smtClean="0"/>
              <a:t>about 7,000 pages </a:t>
            </a:r>
            <a:r>
              <a:rPr lang="en-US" sz="2000" dirty="0" smtClean="0"/>
              <a:t>contained in different collections. But when researchers discovered authorship found that books and barns, </a:t>
            </a:r>
            <a:r>
              <a:rPr lang="en-US" sz="2000" u="sng" dirty="0" smtClean="0"/>
              <a:t>and art history essay, and anatomical sketches, drawings and strange, and research on geology, architecture, hydraulics, geometry, military fortifications, philosophy, optics, stories about the people around them including women engineering drawings - works of one man</a:t>
            </a:r>
            <a:r>
              <a:rPr lang="en-US" sz="2000" dirty="0" smtClean="0"/>
              <a:t>. All entries in the diaries of Leonardo made ​​a special manner and read them in the mirror.</a:t>
            </a:r>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pLiF\Рабочий стол\ЗВ\Новая папка\LeonardoDiaryGravitationPage.jpg"/>
          <p:cNvPicPr>
            <a:picLocks noChangeAspect="1" noChangeArrowheads="1"/>
          </p:cNvPicPr>
          <p:nvPr/>
        </p:nvPicPr>
        <p:blipFill>
          <a:blip r:embed="rId2" cstate="print"/>
          <a:srcRect/>
          <a:stretch>
            <a:fillRect/>
          </a:stretch>
        </p:blipFill>
        <p:spPr bwMode="auto">
          <a:xfrm>
            <a:off x="1000100" y="0"/>
            <a:ext cx="3081316" cy="2214547"/>
          </a:xfrm>
          <a:prstGeom prst="rect">
            <a:avLst/>
          </a:prstGeom>
          <a:ln>
            <a:noFill/>
          </a:ln>
          <a:effectLst>
            <a:softEdge rad="112500"/>
          </a:effectLst>
        </p:spPr>
      </p:pic>
      <p:pic>
        <p:nvPicPr>
          <p:cNvPr id="4099" name="Picture 3" descr="C:\Documents and Settings\$pLiF\Рабочий стол\ЗВ\Новая папка\загруженное.jpg"/>
          <p:cNvPicPr>
            <a:picLocks noChangeAspect="1" noChangeArrowheads="1"/>
          </p:cNvPicPr>
          <p:nvPr/>
        </p:nvPicPr>
        <p:blipFill>
          <a:blip r:embed="rId3" cstate="print"/>
          <a:srcRect/>
          <a:stretch>
            <a:fillRect/>
          </a:stretch>
        </p:blipFill>
        <p:spPr bwMode="auto">
          <a:xfrm>
            <a:off x="4071934" y="0"/>
            <a:ext cx="2510538" cy="2143116"/>
          </a:xfrm>
          <a:prstGeom prst="rect">
            <a:avLst/>
          </a:prstGeom>
          <a:ln>
            <a:noFill/>
          </a:ln>
          <a:effectLst>
            <a:softEdge rad="112500"/>
          </a:effectLst>
        </p:spPr>
      </p:pic>
      <p:pic>
        <p:nvPicPr>
          <p:cNvPr id="4100" name="Picture 4" descr="C:\Documents and Settings\$pLiF\Рабочий стол\ЗВ\Новая папка\oreac_16.jpg"/>
          <p:cNvPicPr>
            <a:picLocks noChangeAspect="1" noChangeArrowheads="1"/>
          </p:cNvPicPr>
          <p:nvPr/>
        </p:nvPicPr>
        <p:blipFill>
          <a:blip r:embed="rId4" cstate="print"/>
          <a:srcRect/>
          <a:stretch>
            <a:fillRect/>
          </a:stretch>
        </p:blipFill>
        <p:spPr bwMode="auto">
          <a:xfrm>
            <a:off x="6572264" y="1"/>
            <a:ext cx="2457447" cy="2143116"/>
          </a:xfrm>
          <a:prstGeom prst="rect">
            <a:avLst/>
          </a:prstGeom>
          <a:ln>
            <a:noFill/>
          </a:ln>
          <a:effectLst>
            <a:softEdge rad="112500"/>
          </a:effectLst>
        </p:spPr>
      </p:pic>
      <p:pic>
        <p:nvPicPr>
          <p:cNvPr id="4101" name="Picture 5" descr="C:\Documents and Settings\$pLiF\Рабочий стол\ЗВ\Новая папка\загруженное (1).jpg"/>
          <p:cNvPicPr>
            <a:picLocks noChangeAspect="1" noChangeArrowheads="1"/>
          </p:cNvPicPr>
          <p:nvPr/>
        </p:nvPicPr>
        <p:blipFill>
          <a:blip r:embed="rId5" cstate="print"/>
          <a:srcRect/>
          <a:stretch>
            <a:fillRect/>
          </a:stretch>
        </p:blipFill>
        <p:spPr bwMode="auto">
          <a:xfrm>
            <a:off x="1071538" y="2214554"/>
            <a:ext cx="2286016" cy="2143140"/>
          </a:xfrm>
          <a:prstGeom prst="rect">
            <a:avLst/>
          </a:prstGeom>
          <a:ln>
            <a:noFill/>
          </a:ln>
          <a:effectLst>
            <a:softEdge rad="112500"/>
          </a:effectLst>
        </p:spPr>
      </p:pic>
      <p:pic>
        <p:nvPicPr>
          <p:cNvPr id="4102" name="Picture 6" descr="C:\Documents and Settings\$pLiF\Рабочий стол\ЗВ\Новая папка\загруженное (2).jpg"/>
          <p:cNvPicPr>
            <a:picLocks noChangeAspect="1" noChangeArrowheads="1"/>
          </p:cNvPicPr>
          <p:nvPr/>
        </p:nvPicPr>
        <p:blipFill>
          <a:blip r:embed="rId6" cstate="print"/>
          <a:srcRect/>
          <a:stretch>
            <a:fillRect/>
          </a:stretch>
        </p:blipFill>
        <p:spPr bwMode="auto">
          <a:xfrm>
            <a:off x="3428992" y="2214554"/>
            <a:ext cx="2124075" cy="2152650"/>
          </a:xfrm>
          <a:prstGeom prst="rect">
            <a:avLst/>
          </a:prstGeom>
          <a:ln>
            <a:noFill/>
          </a:ln>
          <a:effectLst>
            <a:softEdge rad="112500"/>
          </a:effectLst>
        </p:spPr>
      </p:pic>
      <p:pic>
        <p:nvPicPr>
          <p:cNvPr id="4103" name="Picture 7" descr="C:\Documents and Settings\$pLiF\Рабочий стол\ЗВ\Новая папка\загруженное (3).jpg"/>
          <p:cNvPicPr>
            <a:picLocks noChangeAspect="1" noChangeArrowheads="1"/>
          </p:cNvPicPr>
          <p:nvPr/>
        </p:nvPicPr>
        <p:blipFill>
          <a:blip r:embed="rId7" cstate="print"/>
          <a:srcRect/>
          <a:stretch>
            <a:fillRect/>
          </a:stretch>
        </p:blipFill>
        <p:spPr bwMode="auto">
          <a:xfrm>
            <a:off x="5643570" y="2143116"/>
            <a:ext cx="1752600" cy="2357454"/>
          </a:xfrm>
          <a:prstGeom prst="rect">
            <a:avLst/>
          </a:prstGeom>
          <a:ln>
            <a:noFill/>
          </a:ln>
          <a:effectLst>
            <a:softEdge rad="112500"/>
          </a:effectLst>
        </p:spPr>
      </p:pic>
      <p:pic>
        <p:nvPicPr>
          <p:cNvPr id="4104" name="Picture 8" descr="C:\Documents and Settings\$pLiF\Рабочий стол\ЗВ\Новая папка\images (3).jpg"/>
          <p:cNvPicPr>
            <a:picLocks noChangeAspect="1" noChangeArrowheads="1"/>
          </p:cNvPicPr>
          <p:nvPr/>
        </p:nvPicPr>
        <p:blipFill>
          <a:blip r:embed="rId8" cstate="print"/>
          <a:srcRect/>
          <a:stretch>
            <a:fillRect/>
          </a:stretch>
        </p:blipFill>
        <p:spPr bwMode="auto">
          <a:xfrm>
            <a:off x="7328910" y="2143116"/>
            <a:ext cx="1815090" cy="2143140"/>
          </a:xfrm>
          <a:prstGeom prst="rect">
            <a:avLst/>
          </a:prstGeom>
          <a:ln>
            <a:noFill/>
          </a:ln>
          <a:effectLst>
            <a:softEdge rad="112500"/>
          </a:effectLst>
        </p:spPr>
      </p:pic>
      <p:pic>
        <p:nvPicPr>
          <p:cNvPr id="4105" name="Picture 9" descr="C:\Documents and Settings\$pLiF\Рабочий стол\ЗВ\Новая папка\leo_fusee2.jpg"/>
          <p:cNvPicPr>
            <a:picLocks noChangeAspect="1" noChangeArrowheads="1"/>
          </p:cNvPicPr>
          <p:nvPr/>
        </p:nvPicPr>
        <p:blipFill>
          <a:blip r:embed="rId9" cstate="print"/>
          <a:srcRect/>
          <a:stretch>
            <a:fillRect/>
          </a:stretch>
        </p:blipFill>
        <p:spPr bwMode="auto">
          <a:xfrm>
            <a:off x="1285852" y="4429132"/>
            <a:ext cx="2286016" cy="2428868"/>
          </a:xfrm>
          <a:prstGeom prst="rect">
            <a:avLst/>
          </a:prstGeom>
          <a:ln>
            <a:noFill/>
          </a:ln>
          <a:effectLst>
            <a:softEdge rad="112500"/>
          </a:effectLst>
        </p:spPr>
      </p:pic>
      <p:pic>
        <p:nvPicPr>
          <p:cNvPr id="4106" name="Picture 10" descr="C:\Documents and Settings\$pLiF\Рабочий стол\ЗВ\Новая папка\images (4).jpg"/>
          <p:cNvPicPr>
            <a:picLocks noChangeAspect="1" noChangeArrowheads="1"/>
          </p:cNvPicPr>
          <p:nvPr/>
        </p:nvPicPr>
        <p:blipFill>
          <a:blip r:embed="rId10" cstate="print"/>
          <a:srcRect/>
          <a:stretch>
            <a:fillRect/>
          </a:stretch>
        </p:blipFill>
        <p:spPr bwMode="auto">
          <a:xfrm>
            <a:off x="3714744" y="4429132"/>
            <a:ext cx="2143140" cy="2428868"/>
          </a:xfrm>
          <a:prstGeom prst="rect">
            <a:avLst/>
          </a:prstGeom>
          <a:ln>
            <a:noFill/>
          </a:ln>
          <a:effectLst>
            <a:softEdge rad="112500"/>
          </a:effectLst>
        </p:spPr>
      </p:pic>
      <p:pic>
        <p:nvPicPr>
          <p:cNvPr id="4107" name="Picture 11" descr="C:\Documents and Settings\$pLiF\Рабочий стол\ЗВ\Новая папка\images (5).jpg"/>
          <p:cNvPicPr>
            <a:picLocks noChangeAspect="1" noChangeArrowheads="1"/>
          </p:cNvPicPr>
          <p:nvPr/>
        </p:nvPicPr>
        <p:blipFill>
          <a:blip r:embed="rId11" cstate="print"/>
          <a:srcRect/>
          <a:stretch>
            <a:fillRect/>
          </a:stretch>
        </p:blipFill>
        <p:spPr bwMode="auto">
          <a:xfrm>
            <a:off x="6072198" y="4572008"/>
            <a:ext cx="2838474" cy="217814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pLiF\Рабочий стол\ЗВ\Новая папка\Mona_Lisa,_by_Leonardo_da_Vinci,_from_C2RMF_retouche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pLiF\Рабочий стол\ЗВ\Новая папка\220px-MonaLisa_sfumato.jpeg"/>
          <p:cNvPicPr>
            <a:picLocks noChangeAspect="1" noChangeArrowheads="1"/>
          </p:cNvPicPr>
          <p:nvPr/>
        </p:nvPicPr>
        <p:blipFill>
          <a:blip r:embed="rId2" cstate="print"/>
          <a:srcRect/>
          <a:stretch>
            <a:fillRect/>
          </a:stretch>
        </p:blipFill>
        <p:spPr bwMode="auto">
          <a:xfrm>
            <a:off x="6143636" y="1000108"/>
            <a:ext cx="2794000" cy="3187700"/>
          </a:xfrm>
          <a:prstGeom prst="rect">
            <a:avLst/>
          </a:prstGeom>
          <a:ln>
            <a:noFill/>
          </a:ln>
          <a:effectLst>
            <a:softEdge rad="112500"/>
          </a:effectLst>
        </p:spPr>
      </p:pic>
      <p:sp>
        <p:nvSpPr>
          <p:cNvPr id="3" name="Заголовок 2"/>
          <p:cNvSpPr>
            <a:spLocks noGrp="1"/>
          </p:cNvSpPr>
          <p:nvPr>
            <p:ph type="title"/>
          </p:nvPr>
        </p:nvSpPr>
        <p:spPr/>
        <p:txBody>
          <a:bodyPr>
            <a:normAutofit fontScale="90000"/>
          </a:bodyPr>
          <a:lstStyle/>
          <a:p>
            <a:r>
              <a:rPr lang="en-US" dirty="0" smtClean="0">
                <a:latin typeface="Baskerville Old Face" pitchFamily="18" charset="0"/>
              </a:rPr>
              <a:t>The problem of identifying the model</a:t>
            </a:r>
            <a:endParaRPr lang="ru-RU" dirty="0"/>
          </a:p>
        </p:txBody>
      </p:sp>
      <p:sp>
        <p:nvSpPr>
          <p:cNvPr id="4" name="Прямокутник 3"/>
          <p:cNvSpPr/>
          <p:nvPr/>
        </p:nvSpPr>
        <p:spPr>
          <a:xfrm>
            <a:off x="1071538" y="1571612"/>
            <a:ext cx="5214974" cy="646331"/>
          </a:xfrm>
          <a:prstGeom prst="rect">
            <a:avLst/>
          </a:prstGeom>
        </p:spPr>
        <p:txBody>
          <a:bodyPr wrap="square">
            <a:spAutoFit/>
          </a:bodyPr>
          <a:lstStyle/>
          <a:p>
            <a:r>
              <a:rPr lang="en-US" dirty="0" smtClean="0"/>
              <a:t>Personality, shown in the portrait, it is difficult to identify.</a:t>
            </a:r>
            <a:endParaRPr lang="ru-RU" dirty="0"/>
          </a:p>
        </p:txBody>
      </p:sp>
      <p:sp>
        <p:nvSpPr>
          <p:cNvPr id="5" name="Прямокутник 4"/>
          <p:cNvSpPr/>
          <p:nvPr/>
        </p:nvSpPr>
        <p:spPr>
          <a:xfrm>
            <a:off x="1142976" y="2214554"/>
            <a:ext cx="4572000" cy="2031325"/>
          </a:xfrm>
          <a:prstGeom prst="rect">
            <a:avLst/>
          </a:prstGeom>
        </p:spPr>
        <p:txBody>
          <a:bodyPr>
            <a:spAutoFit/>
          </a:bodyPr>
          <a:lstStyle/>
          <a:p>
            <a:pPr>
              <a:buFont typeface="Wingdings" pitchFamily="2" charset="2"/>
              <a:buChar char="ü"/>
            </a:pPr>
            <a:r>
              <a:rPr lang="en-US" dirty="0" smtClean="0">
                <a:solidFill>
                  <a:schemeClr val="accent4">
                    <a:lumMod val="50000"/>
                  </a:schemeClr>
                </a:solidFill>
              </a:rPr>
              <a:t> The wife of a Florentine merchant del </a:t>
            </a:r>
            <a:r>
              <a:rPr lang="en-US" dirty="0" err="1" smtClean="0">
                <a:solidFill>
                  <a:schemeClr val="accent4">
                    <a:lumMod val="50000"/>
                  </a:schemeClr>
                </a:solidFill>
              </a:rPr>
              <a:t>Giocondo</a:t>
            </a:r>
            <a:r>
              <a:rPr lang="en-US" dirty="0" smtClean="0">
                <a:solidFill>
                  <a:schemeClr val="accent4">
                    <a:lumMod val="50000"/>
                  </a:schemeClr>
                </a:solidFill>
              </a:rPr>
              <a:t> </a:t>
            </a:r>
          </a:p>
          <a:p>
            <a:pPr>
              <a:buFont typeface="Wingdings" pitchFamily="2" charset="2"/>
              <a:buChar char="ü"/>
            </a:pPr>
            <a:r>
              <a:rPr lang="en-US" dirty="0" smtClean="0">
                <a:solidFill>
                  <a:schemeClr val="accent4">
                    <a:lumMod val="50000"/>
                  </a:schemeClr>
                </a:solidFill>
              </a:rPr>
              <a:t> </a:t>
            </a:r>
            <a:r>
              <a:rPr lang="en-US" dirty="0" err="1" smtClean="0">
                <a:solidFill>
                  <a:schemeClr val="accent4">
                    <a:lumMod val="50000"/>
                  </a:schemeClr>
                </a:solidFill>
              </a:rPr>
              <a:t>Caterina</a:t>
            </a:r>
            <a:r>
              <a:rPr lang="en-US" dirty="0" smtClean="0">
                <a:solidFill>
                  <a:schemeClr val="accent4">
                    <a:lumMod val="50000"/>
                  </a:schemeClr>
                </a:solidFill>
              </a:rPr>
              <a:t> Sforza </a:t>
            </a:r>
          </a:p>
          <a:p>
            <a:pPr>
              <a:buFont typeface="Wingdings" pitchFamily="2" charset="2"/>
              <a:buChar char="ü"/>
            </a:pPr>
            <a:r>
              <a:rPr lang="en-US" dirty="0" smtClean="0">
                <a:solidFill>
                  <a:schemeClr val="accent4">
                    <a:lumMod val="50000"/>
                  </a:schemeClr>
                </a:solidFill>
              </a:rPr>
              <a:t> Isabella </a:t>
            </a:r>
            <a:r>
              <a:rPr lang="en-US" dirty="0" err="1" smtClean="0">
                <a:solidFill>
                  <a:schemeClr val="accent4">
                    <a:lumMod val="50000"/>
                  </a:schemeClr>
                </a:solidFill>
              </a:rPr>
              <a:t>d'Este</a:t>
            </a:r>
            <a:r>
              <a:rPr lang="en-US" dirty="0" smtClean="0">
                <a:solidFill>
                  <a:schemeClr val="accent4">
                    <a:lumMod val="50000"/>
                  </a:schemeClr>
                </a:solidFill>
              </a:rPr>
              <a:t> </a:t>
            </a:r>
          </a:p>
          <a:p>
            <a:pPr>
              <a:buFont typeface="Wingdings" pitchFamily="2" charset="2"/>
              <a:buChar char="ü"/>
            </a:pPr>
            <a:r>
              <a:rPr lang="en-US" dirty="0" smtClean="0">
                <a:solidFill>
                  <a:schemeClr val="accent4">
                    <a:lumMod val="50000"/>
                  </a:schemeClr>
                </a:solidFill>
              </a:rPr>
              <a:t> Just perfect woman </a:t>
            </a:r>
          </a:p>
          <a:p>
            <a:pPr>
              <a:buFont typeface="Wingdings" pitchFamily="2" charset="2"/>
              <a:buChar char="ü"/>
            </a:pPr>
            <a:r>
              <a:rPr lang="en-US" dirty="0" smtClean="0">
                <a:solidFill>
                  <a:schemeClr val="accent4">
                    <a:lumMod val="50000"/>
                  </a:schemeClr>
                </a:solidFill>
              </a:rPr>
              <a:t> A young boy in women's clothing </a:t>
            </a:r>
          </a:p>
          <a:p>
            <a:pPr>
              <a:buFont typeface="Wingdings" pitchFamily="2" charset="2"/>
              <a:buChar char="ü"/>
            </a:pPr>
            <a:r>
              <a:rPr lang="en-US" dirty="0" smtClean="0">
                <a:solidFill>
                  <a:schemeClr val="accent4">
                    <a:lumMod val="50000"/>
                  </a:schemeClr>
                </a:solidFill>
              </a:rPr>
              <a:t> Portrait of Andre</a:t>
            </a:r>
            <a:endParaRPr lang="ru-RU" dirty="0">
              <a:solidFill>
                <a:schemeClr val="accent4">
                  <a:lumMod val="50000"/>
                </a:schemeClr>
              </a:solidFill>
            </a:endParaRPr>
          </a:p>
        </p:txBody>
      </p:sp>
      <p:sp>
        <p:nvSpPr>
          <p:cNvPr id="7" name="Прямокутник 6"/>
          <p:cNvSpPr/>
          <p:nvPr/>
        </p:nvSpPr>
        <p:spPr>
          <a:xfrm>
            <a:off x="1214414" y="4286256"/>
            <a:ext cx="4572000" cy="646331"/>
          </a:xfrm>
          <a:prstGeom prst="rect">
            <a:avLst/>
          </a:prstGeom>
        </p:spPr>
        <p:txBody>
          <a:bodyPr>
            <a:spAutoFit/>
          </a:bodyPr>
          <a:lstStyle/>
          <a:p>
            <a:r>
              <a:rPr lang="en-US" dirty="0" smtClean="0"/>
              <a:t>Riddle stranger around the Louvre attracts millions of visitors each year.</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нцестояння">
  <a:themeElements>
    <a:clrScheme name="Сонцестояння">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нцестояння">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нцестояння">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115</TotalTime>
  <Words>234</Words>
  <Application>Microsoft Office PowerPoint</Application>
  <PresentationFormat>Екран (4:3)</PresentationFormat>
  <Paragraphs>16</Paragraphs>
  <Slides>6</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6</vt:i4>
      </vt:variant>
    </vt:vector>
  </HeadingPairs>
  <TitlesOfParts>
    <vt:vector size="7" baseType="lpstr">
      <vt:lpstr>Сонцестояння</vt:lpstr>
      <vt:lpstr>Leonardo da Vinci</vt:lpstr>
      <vt:lpstr>Biography</vt:lpstr>
      <vt:lpstr>Diary</vt:lpstr>
      <vt:lpstr>Слайд 4</vt:lpstr>
      <vt:lpstr>Слайд 5</vt:lpstr>
      <vt:lpstr>The problem of identifying the model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Leonardo da Vinci</dc:title>
  <cp:lastModifiedBy>Admin</cp:lastModifiedBy>
  <cp:revision>19</cp:revision>
  <dcterms:modified xsi:type="dcterms:W3CDTF">2014-03-02T16:32:58Z</dcterms:modified>
</cp:coreProperties>
</file>