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F85-CECC-444C-B56E-6772159D84D3}" type="datetimeFigureOut">
              <a:rPr lang="uk-UA" smtClean="0"/>
              <a:t>26.12.2014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F8A0D-D761-4B2D-B731-CFF41BEA21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F8A0D-D761-4B2D-B731-CFF41BEA2141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4BDA9F-C9B4-404F-BC2A-1309D3AD6B91}" type="datetimeFigureOut">
              <a:rPr lang="uk-UA" smtClean="0"/>
              <a:pPr/>
              <a:t>26.12.2014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343068-CB7E-4BC3-BC5A-73D122B4698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196752"/>
            <a:ext cx="6118375" cy="2756931"/>
          </a:xfrm>
        </p:spPr>
        <p:txBody>
          <a:bodyPr>
            <a:noAutofit/>
          </a:bodyPr>
          <a:lstStyle/>
          <a:p>
            <a:r>
              <a:rPr lang="uk-UA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Негативний вплив шкідливих звичок на досягнення у спорті</a:t>
            </a:r>
            <a:endParaRPr lang="uk-UA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365104"/>
            <a:ext cx="5398295" cy="1491539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Comic Sans MS" pitchFamily="66" charset="0"/>
              </a:rPr>
              <a:t>Підготувала</a:t>
            </a:r>
          </a:p>
          <a:p>
            <a:r>
              <a:rPr lang="uk-UA" dirty="0" smtClean="0">
                <a:latin typeface="Comic Sans MS" pitchFamily="66" charset="0"/>
              </a:rPr>
              <a:t>учениця 11-А класу</a:t>
            </a:r>
          </a:p>
          <a:p>
            <a:r>
              <a:rPr lang="uk-UA" dirty="0" smtClean="0">
                <a:latin typeface="Comic Sans MS" pitchFamily="66" charset="0"/>
              </a:rPr>
              <a:t>Криничанської СЗШ №1</a:t>
            </a:r>
          </a:p>
          <a:p>
            <a:r>
              <a:rPr lang="uk-UA" dirty="0" smtClean="0">
                <a:latin typeface="Comic Sans MS" pitchFamily="66" charset="0"/>
              </a:rPr>
              <a:t>Козак Руслана</a:t>
            </a:r>
            <a:endParaRPr lang="uk-UA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Вплив Куріння</a:t>
            </a:r>
            <a:endParaRPr lang="uk-UA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338437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Comic Sans MS" pitchFamily="66" charset="0"/>
              </a:rPr>
              <a:t>Куріння - одна з найшкідливіших звичок. </a:t>
            </a:r>
            <a:br>
              <a:rPr lang="uk-UA" sz="24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tx2"/>
                </a:solidFill>
                <a:latin typeface="Comic Sans MS" pitchFamily="66" charset="0"/>
              </a:rPr>
              <a:t>Дослідженнями доведено - шкода паління в димі тютюну, що містить понад 30 отруйних речовин: нікотин, вуглекислий газ, окис вуглецю, синильну кислоту,аміак, смолисті речовини, органічні кислоти, і т.д. </a:t>
            </a:r>
            <a:br>
              <a:rPr lang="uk-UA" sz="24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tx2"/>
                </a:solidFill>
                <a:latin typeface="Comic Sans MS" pitchFamily="66" charset="0"/>
              </a:rPr>
              <a:t>1 - 2 пачки сигарет містять смертельну дозу нікотину.</a:t>
            </a:r>
            <a:endParaRPr lang="uk-UA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365104"/>
            <a:ext cx="4824536" cy="226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5897880" cy="648072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Куріння і спорт</a:t>
            </a:r>
            <a:endParaRPr lang="uk-UA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013176"/>
            <a:ext cx="7560840" cy="1844824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·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 У тютюні містяться нікотинові смоли, оксид вуглецю тощо. Ці шкідливі речовини викликають </a:t>
            </a:r>
            <a:r>
              <a:rPr lang="uk-UA" sz="2000" b="1" dirty="0" smtClean="0">
                <a:solidFill>
                  <a:schemeClr val="tx2"/>
                </a:solidFill>
                <a:latin typeface="Comic Sans MS" pitchFamily="66" charset="0"/>
              </a:rPr>
              <a:t>прискорене скорочення серцевого м’яза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. Важка робота в тренажерному залі плюс вплив куріння створюють надмірне навантаження на серце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· 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Куріння </a:t>
            </a:r>
            <a:r>
              <a:rPr lang="uk-UA" sz="2000" b="1" dirty="0" smtClean="0">
                <a:solidFill>
                  <a:schemeClr val="tx2"/>
                </a:solidFill>
                <a:latin typeface="Comic Sans MS" pitchFamily="66" charset="0"/>
              </a:rPr>
              <a:t>змінює артеріальний тиск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, посилюючи навантаження на судини і </a:t>
            </a:r>
            <a:r>
              <a:rPr lang="uk-UA" sz="2000" dirty="0" err="1" smtClean="0">
                <a:solidFill>
                  <a:schemeClr val="tx2"/>
                </a:solidFill>
                <a:latin typeface="Comic Sans MS" pitchFamily="66" charset="0"/>
              </a:rPr>
              <a:t>кардіосистему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uk-UA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21560-1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3"/>
            <a:ext cx="582930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5897880" cy="68012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Куріння і спорт</a:t>
            </a:r>
            <a:endParaRPr lang="uk-UA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301208"/>
            <a:ext cx="7560840" cy="1368152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· Куріння 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підвищує вміст у крові оксиду вуглецю, витісняючи з неї кисень. А для синтезу білка необхідна достатня кількість кисню. Без нього якісний приріст м’язової маси буде суттєво утруднений.</a:t>
            </a:r>
          </a:p>
          <a:p>
            <a:endParaRPr lang="uk-UA" dirty="0"/>
          </a:p>
        </p:txBody>
      </p:sp>
      <p:pic>
        <p:nvPicPr>
          <p:cNvPr id="5" name="Содержимое 4" descr="b5bd4ab0b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5571182" cy="4178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5897880" cy="68012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Куріння і спорт</a:t>
            </a:r>
            <a:endParaRPr lang="uk-UA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733256"/>
            <a:ext cx="7560840" cy="93610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· Куріння погіршує </a:t>
            </a:r>
            <a:r>
              <a:rPr lang="uk-UA" sz="2000" b="1" dirty="0" smtClean="0">
                <a:solidFill>
                  <a:schemeClr val="tx2"/>
                </a:solidFill>
                <a:latin typeface="Comic Sans MS" pitchFamily="66" charset="0"/>
              </a:rPr>
              <a:t>роботу дихальної системи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. А для ефективних тренувань легені повинні функціонувати добре.</a:t>
            </a:r>
          </a:p>
          <a:p>
            <a:endParaRPr lang="uk-UA" dirty="0"/>
          </a:p>
        </p:txBody>
      </p:sp>
      <p:pic>
        <p:nvPicPr>
          <p:cNvPr id="7" name="Содержимое 6" descr="27364-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6630953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5897880" cy="68012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Куріння і спорт</a:t>
            </a:r>
            <a:endParaRPr lang="uk-UA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589240"/>
            <a:ext cx="7560840" cy="93610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· 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Куріння 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збиває фази сну, погіршуючи відновні процеси. А слід пам’ятати, що чим міцніший сон, тим ефективнішим буде приріст мускулатури.</a:t>
            </a:r>
          </a:p>
          <a:p>
            <a:endParaRPr lang="uk-UA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6" name="Содержимое 5" descr="0LoZIpU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6844736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23112" cy="536104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</a:rPr>
              <a:t>висновок</a:t>
            </a:r>
            <a:endParaRPr lang="uk-UA" sz="3200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437112"/>
            <a:ext cx="7560840" cy="2232248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Таким чином, алкоголь і куріння згубно впливають на ріст мускулатури. А буває також, що ці два шкідливих фактори поєднуються, посилюючи негативний ефект один одного.</a:t>
            </a:r>
          </a:p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Отже, «відпочинок» у барі може звести нанівець щоденні відвідування тренажерного залу впродовж тижня. І кожен спортсмен повинен сам для себе вирішити, чи хоче він проміняти тижневі зусилля на веселий вечір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uk-UA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x_d466bec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5688632" cy="3508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5897880" cy="824136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solidFill>
                  <a:schemeClr val="tx2"/>
                </a:solidFill>
                <a:latin typeface="Comic Sans MS" pitchFamily="66" charset="0"/>
              </a:rPr>
              <a:t>висновок</a:t>
            </a:r>
            <a:endParaRPr lang="uk-UA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437112"/>
            <a:ext cx="7632848" cy="2420888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Повна відмова від алкоголю і куріння просто необхідна для професійних спортсменів. А тим, хто займається любительським спортом, потрібно пам’ятати, що для того, щоб алкоголь вийшов з крові, має пройти один-два дні. Тільки після цього можна говорити про якусь ефективність від тренувань. Курити, тим більше перед тренуванням, також не варто. Відновні процеси у людей, які курять, відбуваються набагато довше і вимагають великих ресурсів та зусиль від організму. Те ж саме можна сказати і про алкоголь.</a:t>
            </a:r>
          </a:p>
          <a:p>
            <a:endParaRPr lang="uk-UA" dirty="0"/>
          </a:p>
        </p:txBody>
      </p:sp>
      <p:pic>
        <p:nvPicPr>
          <p:cNvPr id="5" name="Содержимое 4" descr="f_186971256213561169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5767841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5897880" cy="68012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Comic Sans MS" pitchFamily="66" charset="0"/>
              </a:rPr>
              <a:t>висновок</a:t>
            </a:r>
            <a:endParaRPr lang="uk-UA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4941168"/>
            <a:ext cx="7128792" cy="1916832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2"/>
                </a:solidFill>
                <a:latin typeface="Comic Sans MS" pitchFamily="66" charset="0"/>
              </a:rPr>
              <a:t>Таким чином, кожен вирішує для себе сам, як розпорядитися власним здоров’ям і грошима. Чи витрачати їх на спортивні досягнення, чи на алкогольно-тютюнові розваги.</a:t>
            </a:r>
          </a:p>
          <a:p>
            <a:pPr algn="ctr"/>
            <a:endParaRPr lang="uk-UA" sz="1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uk-UA" sz="1800" b="1" dirty="0" smtClean="0">
                <a:solidFill>
                  <a:schemeClr val="tx2"/>
                </a:solidFill>
                <a:latin typeface="Comic Sans MS" pitchFamily="66" charset="0"/>
              </a:rPr>
              <a:t>Тому робіть правильний вибір – тренуйтеся, і ви обов’язково досягнете успіху!</a:t>
            </a:r>
            <a:endParaRPr lang="uk-UA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5" name="Содержимое 4" descr="Успіхи-юристі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19"/>
            <a:ext cx="5832648" cy="3958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  <a:latin typeface="Comic Sans MS" pitchFamily="66" charset="0"/>
              </a:rPr>
              <a:t>Джерела</a:t>
            </a:r>
            <a:endParaRPr lang="uk-UA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ua-referat.com</a:t>
            </a:r>
            <a:endParaRPr lang="uk-UA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gk-press.if.ua</a:t>
            </a:r>
            <a:endParaRPr lang="uk-UA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rich-life.ru</a:t>
            </a:r>
            <a:endParaRPr lang="uk-UA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nakachka.org.ua</a:t>
            </a:r>
            <a:endParaRPr lang="uk-UA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google.com.ua</a:t>
            </a:r>
            <a:endParaRPr lang="uk-UA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  <a:latin typeface="Comic Sans MS" pitchFamily="66" charset="0"/>
              </a:rPr>
              <a:t>Зміст</a:t>
            </a:r>
            <a:endParaRPr lang="uk-UA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Вступ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Вплив алкоголю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   Алкоголь </a:t>
            </a:r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і спорт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Вплив куріння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   Куріння </a:t>
            </a:r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і </a:t>
            </a:r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спорт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Висновок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Comic Sans MS" pitchFamily="66" charset="0"/>
              </a:rPr>
              <a:t>Джерела</a:t>
            </a:r>
            <a:endParaRPr lang="uk-UA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  <a:latin typeface="Comic Sans MS" pitchFamily="66" charset="0"/>
              </a:rPr>
              <a:t>Вступ</a:t>
            </a:r>
            <a:endParaRPr lang="uk-UA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643192" cy="5328592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tx2"/>
                </a:solidFill>
                <a:latin typeface="Comic Sans MS" pitchFamily="66" charset="0"/>
              </a:rPr>
              <a:t>Проблема вживання алкоголю і тютюну дуже актуальна в наші дні. Зараз їх споживання характеризується величезними цифрами. Від цього страждає суспільство, але в першу чергу під загрозу ставиться підростаюче покоління: діти, підлітки, молодь, а також здоров'я майбутніх матерів. Алкоголь і тютюн особливо активно впливає на несформований організм, поступово руйнуючи його.  </a:t>
            </a:r>
            <a:br>
              <a:rPr lang="uk-UA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/>
                </a:solidFill>
                <a:latin typeface="Comic Sans MS" pitchFamily="66" charset="0"/>
              </a:rPr>
              <a:t>Наслідки шкідливих звичок очевидні. Доведено, що вони негативно діють на організм аж до його руйнування. Особливо це впливає на м'язові тканини і розумову та фізичну діяльність. </a:t>
            </a:r>
            <a:endParaRPr lang="uk-UA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5976664" cy="42023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5897880" cy="117348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4653136"/>
            <a:ext cx="7848872" cy="2016224"/>
          </a:xfrm>
          <a:solidFill>
            <a:schemeClr val="bg2">
              <a:alpha val="25000"/>
            </a:schemeClr>
          </a:solidFill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tx2"/>
                </a:solidFill>
                <a:latin typeface="Comic Sans MS" pitchFamily="66" charset="0"/>
              </a:rPr>
              <a:t>Вважається, що алкоголь і куріння - речі, які взагалі суперечать здоровому способу життя. Але в реальному житті часто можна побачити спортсменів, які, виходячи з тренажерного залу, закурюють сигарету. Але, не дивлячись на це, ці спортсмени можуть володіти досить серйозною м’язовою масою. Чи означає це, що такі шкідливі звички, як куріння і алкоголь, незначно впливають на приріст м’язової маси?</a:t>
            </a:r>
            <a:endParaRPr lang="uk-UA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897880" cy="648072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/>
                </a:solidFill>
                <a:latin typeface="Comic Sans MS" pitchFamily="66" charset="0"/>
              </a:rPr>
              <a:t>Вплив Алкоголю</a:t>
            </a:r>
            <a:endParaRPr lang="uk-UA" sz="2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157192"/>
            <a:ext cx="7272808" cy="1512168"/>
          </a:xfrm>
        </p:spPr>
        <p:txBody>
          <a:bodyPr>
            <a:normAutofit fontScale="92500"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Алкоголь діє на організм так, як і токсин, тобто отруює його.</a:t>
            </a:r>
          </a:p>
          <a:p>
            <a:endParaRPr lang="uk-UA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· Алкоголь </a:t>
            </a:r>
            <a:r>
              <a:rPr lang="uk-UA" sz="2000" b="1" dirty="0" smtClean="0">
                <a:solidFill>
                  <a:schemeClr val="tx2"/>
                </a:solidFill>
                <a:latin typeface="Comic Sans MS" pitchFamily="66" charset="0"/>
              </a:rPr>
              <a:t>змінює режим сну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. А, як відомо, найбільш активний процес відновлення і приріст м’язової маси відбувається саме в нічний час.</a:t>
            </a:r>
          </a:p>
          <a:p>
            <a:endParaRPr lang="uk-UA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nestabilnij-rezhim-snu-mozhe-prizvesti-do-povnoї-vtrati-vsix-funkcij-pamya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648072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897880" cy="548680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/>
                </a:solidFill>
                <a:latin typeface="Comic Sans MS" pitchFamily="66" charset="0"/>
              </a:rPr>
              <a:t>Алкоголь і спорт</a:t>
            </a:r>
            <a:endParaRPr lang="uk-UA" sz="2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5373216"/>
            <a:ext cx="7344816" cy="1152128"/>
          </a:xfrm>
        </p:spPr>
        <p:txBody>
          <a:bodyPr/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· Алкоголь </a:t>
            </a:r>
            <a:r>
              <a:rPr lang="uk-UA" sz="2000" b="1" dirty="0" smtClean="0">
                <a:solidFill>
                  <a:schemeClr val="tx2"/>
                </a:solidFill>
                <a:latin typeface="Comic Sans MS" pitchFamily="66" charset="0"/>
              </a:rPr>
              <a:t>негативно впливає на печінку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, і цей фільтр організму використовує всі сили на те, щоб очиститися від токсину, ігноруючи всі інші свої функції.</a:t>
            </a:r>
          </a:p>
          <a:p>
            <a:endParaRPr lang="uk-UA" dirty="0"/>
          </a:p>
        </p:txBody>
      </p:sp>
      <p:pic>
        <p:nvPicPr>
          <p:cNvPr id="5" name="Содержимое 4" descr="yak-likuvati-gepatoz-pechin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5544616" cy="4169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897880" cy="548680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/>
                </a:solidFill>
                <a:latin typeface="Comic Sans MS" pitchFamily="66" charset="0"/>
              </a:rPr>
              <a:t>Алкоголь і спорт</a:t>
            </a:r>
            <a:endParaRPr lang="uk-UA" sz="2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1916832"/>
            <a:ext cx="2952328" cy="4608512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2"/>
                </a:solidFill>
                <a:latin typeface="Comic Sans MS" pitchFamily="66" charset="0"/>
              </a:rPr>
              <a:t>· Алкоголь </a:t>
            </a:r>
            <a:r>
              <a:rPr lang="uk-UA" sz="2200" b="1" dirty="0" smtClean="0">
                <a:solidFill>
                  <a:schemeClr val="tx2"/>
                </a:solidFill>
                <a:latin typeface="Comic Sans MS" pitchFamily="66" charset="0"/>
              </a:rPr>
              <a:t>перешкоджає процесу утворення білка </a:t>
            </a:r>
            <a:r>
              <a:rPr lang="uk-UA" sz="2200" dirty="0" smtClean="0">
                <a:solidFill>
                  <a:schemeClr val="tx2"/>
                </a:solidFill>
                <a:latin typeface="Comic Sans MS" pitchFamily="66" charset="0"/>
              </a:rPr>
              <a:t>в організмі: сприяє зневодненню організму, а, як відомо, для якісного засвоєння білка необхідна достатня кількість води.</a:t>
            </a:r>
          </a:p>
          <a:p>
            <a:endParaRPr lang="uk-UA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7" name="Содержимое 6" descr="image001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816424" cy="5408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897880" cy="548680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/>
                </a:solidFill>
                <a:latin typeface="Comic Sans MS" pitchFamily="66" charset="0"/>
              </a:rPr>
              <a:t>Алкоголь і спорт</a:t>
            </a:r>
            <a:endParaRPr lang="uk-UA" sz="2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085184"/>
            <a:ext cx="7776864" cy="1772816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· </a:t>
            </a:r>
            <a:r>
              <a:rPr lang="uk-UA" sz="2200" dirty="0" smtClean="0">
                <a:solidFill>
                  <a:schemeClr val="tx2"/>
                </a:solidFill>
                <a:latin typeface="Comic Sans MS" pitchFamily="66" charset="0"/>
              </a:rPr>
              <a:t>Тренування після вживання алкоголю (навіть вчорашнього) може вам тільки зашкодити, адже зневоднений організм буде з труднощами проганяти кров через судини, а це дасть додаткове навантаження на серце. Тобто замість продуктивного тренування є ризик отримати </a:t>
            </a:r>
            <a:r>
              <a:rPr lang="uk-UA" sz="2200" dirty="0" err="1" smtClean="0">
                <a:solidFill>
                  <a:schemeClr val="tx2"/>
                </a:solidFill>
                <a:latin typeface="Comic Sans MS" pitchFamily="66" charset="0"/>
              </a:rPr>
              <a:t>перетренованість</a:t>
            </a:r>
            <a:r>
              <a:rPr lang="uk-UA" sz="22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  <p:pic>
        <p:nvPicPr>
          <p:cNvPr id="7" name="Содержимое 6" descr="yak-pobuduvati-trenuvann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568863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897880" cy="548680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/>
                </a:solidFill>
                <a:latin typeface="Comic Sans MS" pitchFamily="66" charset="0"/>
              </a:rPr>
              <a:t>Алкоголь і спорт</a:t>
            </a:r>
            <a:endParaRPr lang="uk-UA" sz="2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849888"/>
            <a:ext cx="7776864" cy="1008112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solidFill>
                  <a:schemeClr val="tx2"/>
                </a:solidFill>
                <a:latin typeface="Comic Sans MS" pitchFamily="66" charset="0"/>
              </a:rPr>
              <a:t>·Алкоголь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 перешкоджає </a:t>
            </a:r>
            <a:r>
              <a:rPr lang="uk-UA" sz="2000" b="1" dirty="0" smtClean="0">
                <a:solidFill>
                  <a:schemeClr val="tx2"/>
                </a:solidFill>
                <a:latin typeface="Comic Sans MS" pitchFamily="66" charset="0"/>
              </a:rPr>
              <a:t>роботі гормону росту </a:t>
            </a:r>
            <a:r>
              <a:rPr lang="uk-UA" sz="2000" dirty="0" smtClean="0">
                <a:solidFill>
                  <a:schemeClr val="tx2"/>
                </a:solidFill>
                <a:latin typeface="Comic Sans MS" pitchFamily="66" charset="0"/>
              </a:rPr>
              <a:t>та знижує його вироблення приблизно на 40%.</a:t>
            </a:r>
            <a:endParaRPr lang="uk-UA" sz="22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6" name="Содержимое 5" descr="765665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4472"/>
          <a:stretch>
            <a:fillRect/>
          </a:stretch>
        </p:blipFill>
        <p:spPr>
          <a:xfrm>
            <a:off x="1043608" y="836712"/>
            <a:ext cx="6338327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rgbClr val="1F497D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344</TotalTime>
  <Words>511</Words>
  <Application>Microsoft Office PowerPoint</Application>
  <PresentationFormat>Экран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Негативний вплив шкідливих звичок на досягнення у спорті</vt:lpstr>
      <vt:lpstr>Зміст</vt:lpstr>
      <vt:lpstr>Вступ</vt:lpstr>
      <vt:lpstr>Слайд 4</vt:lpstr>
      <vt:lpstr>Вплив Алкоголю</vt:lpstr>
      <vt:lpstr>Алкоголь і спорт</vt:lpstr>
      <vt:lpstr>Алкоголь і спорт</vt:lpstr>
      <vt:lpstr>Алкоголь і спорт</vt:lpstr>
      <vt:lpstr>Алкоголь і спорт</vt:lpstr>
      <vt:lpstr>Вплив Куріння</vt:lpstr>
      <vt:lpstr>Куріння і спорт</vt:lpstr>
      <vt:lpstr>Куріння і спорт</vt:lpstr>
      <vt:lpstr>Куріння і спорт</vt:lpstr>
      <vt:lpstr>Куріння і спорт</vt:lpstr>
      <vt:lpstr>висновок</vt:lpstr>
      <vt:lpstr>висновок</vt:lpstr>
      <vt:lpstr>висновок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Негативний вплив шкідливих звичок на досягнення у спорті</dc:title>
  <dc:creator>козак</dc:creator>
  <cp:lastModifiedBy>козак</cp:lastModifiedBy>
  <cp:revision>36</cp:revision>
  <dcterms:created xsi:type="dcterms:W3CDTF">2014-12-25T16:25:59Z</dcterms:created>
  <dcterms:modified xsi:type="dcterms:W3CDTF">2014-12-26T06:07:31Z</dcterms:modified>
</cp:coreProperties>
</file>