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59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28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Tm="15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5000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1736" y="4143380"/>
            <a:ext cx="4034887" cy="4524315"/>
          </a:xfrm>
          <a:prstGeom prst="rect">
            <a:avLst/>
          </a:prstGeom>
        </p:spPr>
        <p:txBody>
          <a:bodyPr wrap="none">
            <a:prstTxWarp prst="textArchUp">
              <a:avLst/>
            </a:prstTxWarp>
            <a:spAutoFit/>
          </a:bodyPr>
          <a:lstStyle/>
          <a:p>
            <a:pPr algn="ctr"/>
            <a:r>
              <a:rPr lang="ru-RU" sz="11500" b="1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rgbClr val="00206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Балет </a:t>
            </a:r>
          </a:p>
          <a:p>
            <a:pPr algn="ctr"/>
            <a:r>
              <a:rPr lang="ru-RU" sz="11500" b="1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rgbClr val="00206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в </a:t>
            </a:r>
          </a:p>
          <a:p>
            <a:pPr algn="ctr"/>
            <a:r>
              <a:rPr lang="ru-RU" sz="11500" b="1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101600">
                    <a:srgbClr val="00206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России</a:t>
            </a:r>
            <a:endParaRPr lang="ru-RU" sz="11500" b="1" dirty="0">
              <a:ln w="9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101600">
                  <a:srgbClr val="002060">
                    <a:alpha val="60000"/>
                  </a:srgbClr>
                </a:glow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1852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800" b="1" dirty="0" smtClean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век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785794"/>
            <a:ext cx="30003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начале XX века хранителями академических традиций были артисты: Ольга Преображенская, Матильда Кшесинская, Вера Трефилова, Ю. Н. Седова, 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Агриппина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Ваганова, Л. Н. Егорова, Н. Г. Легат, С. К. Андрианов, Мария Кожухова, Ольга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Спесивцева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00px-Olga_Prebrajens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90754" y="0"/>
            <a:ext cx="4453246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14876" y="6334780"/>
            <a:ext cx="442912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Ольга Преображенская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Mathilde_Kschessins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71897" y="0"/>
            <a:ext cx="5272103" cy="585789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00496" y="5857892"/>
            <a:ext cx="5143504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Матильда Кшесинская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928670"/>
            <a:ext cx="8031366" cy="50167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Презентацію виконала</a:t>
            </a:r>
          </a:p>
          <a:p>
            <a:pPr algn="ctr"/>
            <a:r>
              <a:rPr lang="uk-UA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Учениця 11-А класу</a:t>
            </a:r>
          </a:p>
          <a:p>
            <a:pPr algn="ctr"/>
            <a:r>
              <a:rPr lang="uk-UA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ЗОШ№32</a:t>
            </a:r>
          </a:p>
          <a:p>
            <a:pPr algn="ctr"/>
            <a:r>
              <a:rPr lang="uk-UA" sz="8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Шавурська</a:t>
            </a:r>
            <a:r>
              <a:rPr lang="uk-UA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stral" pitchFamily="66" charset="0"/>
              </a:rPr>
              <a:t> Марія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1"/>
            <a:ext cx="5929322" cy="264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Несмотря на то, что балет в современном понимании зародился во Франции, другие страны и культуры вскоре адаптировали для себя эту форму искусства... Россия имеет наиболее признанную традицию балета по сей день. Балет в России достиг истинного расцвета, став одной из визитных карточек страны и русского искусства.</a:t>
            </a:r>
            <a:endParaRPr lang="uk-UA" sz="2000" b="1" dirty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211669"/>
            <a:ext cx="48748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Русский балет. Елисейские поля. Сильфиды,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1932,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Сомов Константин Андреевич</a:t>
            </a:r>
          </a:p>
        </p:txBody>
      </p:sp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Первое балетное представление в России, по мнению И. Е. Забелина, состоялось на масленицу 17 февраля 1672 года при дворе царя Алексея Михайловича в Преображенском. 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Рейтенфельс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относит это представление к 8 февраля 1675 года. Постановкой балета об Орфее композитора Г. </a:t>
            </a:r>
            <a:r>
              <a:rPr lang="ru-RU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Щюца</a:t>
            </a: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руководил Николай Лима Перед началом спектакля на сцену вышел актёр, изображавший Орфея, и пропел немецкие куплеты, переведенные царю переводчиком, в которых превозносились прекрасные свойства души Алексея Михайловича. В это время по обе стороны Орфея стояли две украшенные транспарантами и освещенные разноцветными огнями пирамиды, которые после песни Орфея начали танцевать</a:t>
            </a:r>
            <a:endParaRPr lang="uk-UA" dirty="0"/>
          </a:p>
        </p:txBody>
      </p:sp>
      <p:pic>
        <p:nvPicPr>
          <p:cNvPr id="3" name="Рисунок 2" descr="66816396_mp70u6la1.jpg"/>
          <p:cNvPicPr>
            <a:picLocks noChangeAspect="1"/>
          </p:cNvPicPr>
          <p:nvPr/>
        </p:nvPicPr>
        <p:blipFill>
          <a:blip r:embed="rId2" cstate="print"/>
          <a:srcRect l="5153" r="4927"/>
          <a:stretch>
            <a:fillRect/>
          </a:stretch>
        </p:blipFill>
        <p:spPr>
          <a:xfrm>
            <a:off x="4714876" y="0"/>
            <a:ext cx="4429124" cy="6858000"/>
          </a:xfrm>
          <a:prstGeom prst="rect">
            <a:avLst/>
          </a:prstGeom>
        </p:spPr>
      </p:pic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chemeClr val="bg1"/>
            </a:gs>
            <a:gs pos="100000">
              <a:schemeClr val="tx1">
                <a:lumMod val="50000"/>
                <a:lumOff val="50000"/>
              </a:schemeClr>
            </a:gs>
            <a:gs pos="100000">
              <a:schemeClr val="tx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66301158_632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644132">
            <a:off x="5474440" y="148020"/>
            <a:ext cx="3560905" cy="4654778"/>
          </a:xfrm>
          <a:prstGeom prst="rect">
            <a:avLst/>
          </a:prstGeom>
        </p:spPr>
      </p:pic>
      <p:pic>
        <p:nvPicPr>
          <p:cNvPr id="4" name="Рисунок 3" descr="0b2ebd5b23c5bfca8d6152f81daba9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745302">
            <a:off x="405406" y="145275"/>
            <a:ext cx="3534946" cy="4898309"/>
          </a:xfrm>
          <a:prstGeom prst="rect">
            <a:avLst/>
          </a:prstGeom>
        </p:spPr>
      </p:pic>
      <p:pic>
        <p:nvPicPr>
          <p:cNvPr id="5" name="Рисунок 4" descr="img4bf9467bcbbd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00364" y="2071678"/>
            <a:ext cx="3394719" cy="4330153"/>
          </a:xfrm>
          <a:prstGeom prst="rect">
            <a:avLst/>
          </a:prstGeom>
        </p:spPr>
      </p:pic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324640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5400" b="1" dirty="0" smtClean="0">
                <a:latin typeface="Times New Roman" pitchFamily="18" charset="0"/>
                <a:cs typeface="Times New Roman" pitchFamily="18" charset="0"/>
              </a:rPr>
              <a:t>XVIII 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век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071546"/>
            <a:ext cx="56435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 Петре I в России появляются танцы в современном значении этого слова: были введены менуэты, контрдансы и т. п. Им был издан указ, согласно которому танцы стали основной частью придворного этикета, а дворянская молодежь была обязана обучаться танцам.</a:t>
            </a:r>
            <a:endParaRPr lang="uk-UA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4071934" cy="6858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1731 году в Петербурге был открыт Сухопутный шляхетный корпус, которому суждено было стать колыбелью русского балета. Так как выпускники корпуса в будущем должны были занимать высокие государственные должности и нуждались в знаниях светского обхождения, то изучению изящных искусств, в том числе и бального танца, в корпусе отводилось значительное место.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Танцентмейсером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корпус в 1734 году был зачислен Жан Батист Ланде, который считается основоположником русского балетного искусства. Композитором в Петербург в 1735 году был приглашен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Франческо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Арайя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балетмейстером с 1736 года — Антонио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Ринальди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Фоссано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). Наиболее способным танцором был Николай Чоглоков, впоследствии камергер.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0_Representation_of_the_Uniforms_of_the_Russian_Imperial_Ar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0"/>
            <a:ext cx="4643438" cy="6880731"/>
          </a:xfrm>
          <a:prstGeom prst="rect">
            <a:avLst/>
          </a:prstGeom>
        </p:spPr>
      </p:pic>
      <p:pic>
        <p:nvPicPr>
          <p:cNvPr id="5" name="Рисунок 4" descr="200px-Jean-Baptiste_Land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6248" y="-1"/>
            <a:ext cx="4857752" cy="514921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6248" y="5143512"/>
            <a:ext cx="485775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Жан Батист Ланде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Francesco_Araj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3372" y="0"/>
            <a:ext cx="5000628" cy="556736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4214810" y="5572140"/>
            <a:ext cx="4929191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Франческо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Доменико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Арайя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df348f2c968c3c573ec67c9990e71a4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143372" y="0"/>
            <a:ext cx="5000628" cy="588823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071934" y="5857892"/>
            <a:ext cx="507206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Антонио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Ринальди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Фоссано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0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27267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мая 1738 года французский танцмейстер Жан Батист Ланде открыл первую в России школу балетного танца — «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Танцо́вальная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Ея Императорского Величества школу» (ныне Академия русского балета имени А. Я. Вагановой). В специально оборудованных комнатах Зимнего дворца Ланде начал обучение 12 русских мальчиков и девочек. Учеников набирали из детей простого происхождения. Обучение в школе было бесплатным, воспитанники находились на полном содержании. Известны имена лучших учеников первого набора школы: Аксиньи Сергеевой, 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Авдотьи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Тимофеевой, Елизаветы Зориной, Афанасия Топоркова, Андрея Нестерова.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Uliza_zodchego_Rossi.jpg"/>
          <p:cNvPicPr>
            <a:picLocks noChangeAspect="1"/>
          </p:cNvPicPr>
          <p:nvPr/>
        </p:nvPicPr>
        <p:blipFill>
          <a:blip r:embed="rId2" cstate="print"/>
          <a:srcRect l="4687" t="5084" r="4687" b="6780"/>
          <a:stretch>
            <a:fillRect/>
          </a:stretch>
        </p:blipFill>
        <p:spPr>
          <a:xfrm>
            <a:off x="0" y="-1"/>
            <a:ext cx="9193436" cy="4357695"/>
          </a:xfrm>
          <a:prstGeom prst="rect">
            <a:avLst/>
          </a:prstGeom>
        </p:spPr>
      </p:pic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929042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2053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4000" b="1" dirty="0" smtClean="0">
                <a:latin typeface="Times New Roman" pitchFamily="18" charset="0"/>
                <a:cs typeface="Times New Roman" pitchFamily="18" charset="0"/>
              </a:rPr>
              <a:t>XIX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век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671691"/>
            <a:ext cx="38576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царствование Александра I русский балет продолжил своё развитие, достигнув новых высот. Своим успехам в это время русский балет, прежде всего, обязан приглашенному французскому балетмейстеру Карлу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Дидло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прибывшему в Россию в 1801 году. Под его руководством в русскому балете начали блистать такие танцовщики и танцовщицы как Мария Данилова, Евдокия Истомина, Анастасия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Лихутина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 Пётр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Дидье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 Николай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Гольц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 Екатерина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Телешова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и Вера Зубова. В это время балет в России достиг до этого не бывалой популярности, Державин, Пушкин и Грибоедов воспевали балеты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Дидло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и его учениц — Истомину и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Телешову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russia2012x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29009" y="0"/>
            <a:ext cx="5014991" cy="6858000"/>
          </a:xfrm>
          <a:prstGeom prst="rect">
            <a:avLst/>
          </a:prstGeom>
        </p:spPr>
      </p:pic>
      <p:pic>
        <p:nvPicPr>
          <p:cNvPr id="5" name="Рисунок 4" descr="150px-Didelo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0"/>
            <a:ext cx="4786314" cy="6892292"/>
          </a:xfrm>
          <a:prstGeom prst="rect">
            <a:avLst/>
          </a:prstGeom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43372" y="0"/>
            <a:ext cx="4786314" cy="635351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71934" y="6334780"/>
            <a:ext cx="486380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Мария Данилова</a:t>
            </a:r>
            <a:endParaRPr lang="uk-UA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300px-Avdotya_Istomi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57616" y="0"/>
            <a:ext cx="5086384" cy="630711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071934" y="6273225"/>
            <a:ext cx="5072066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Авдотья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Истомина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Catherine_Teleshova_by_Kiprenski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671986" y="0"/>
            <a:ext cx="4472014" cy="6260820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071934" y="6334780"/>
            <a:ext cx="5072066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Екатерина Телешева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9" grpId="0" animBg="1"/>
      <p:bldP spid="9" grpId="1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139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22</cp:revision>
  <dcterms:modified xsi:type="dcterms:W3CDTF">2014-06-05T13:43:44Z</dcterms:modified>
</cp:coreProperties>
</file>