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smtClean="0"/>
              <a:t>Самойленко </a:t>
            </a:r>
            <a:r>
              <a:rPr lang="ru-RU" dirty="0" smtClean="0"/>
              <a:t>Дария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Артемий </a:t>
            </a:r>
            <a:r>
              <a:rPr lang="ru-RU" dirty="0" err="1" smtClean="0"/>
              <a:t>Ведель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54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231899"/>
            <a:ext cx="6512511" cy="1143000"/>
          </a:xfrm>
        </p:spPr>
        <p:txBody>
          <a:bodyPr/>
          <a:lstStyle/>
          <a:p>
            <a:r>
              <a:rPr lang="ru-RU" dirty="0" smtClean="0"/>
              <a:t>Наследие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...Сегодня известно около 80 произведений </a:t>
            </a:r>
            <a:r>
              <a:rPr lang="ru-RU" dirty="0" err="1"/>
              <a:t>Веделя</a:t>
            </a:r>
            <a:r>
              <a:rPr lang="ru-RU" dirty="0"/>
              <a:t>. Лучшие — “</a:t>
            </a:r>
            <a:r>
              <a:rPr lang="ru-RU" dirty="0" err="1"/>
              <a:t>Услыши</a:t>
            </a:r>
            <a:r>
              <a:rPr lang="ru-RU" dirty="0"/>
              <a:t>, Господи, глас мой”, “Помилуй </a:t>
            </a:r>
            <a:r>
              <a:rPr lang="ru-RU" dirty="0" err="1"/>
              <a:t>мя</a:t>
            </a:r>
            <a:r>
              <a:rPr lang="ru-RU" dirty="0"/>
              <a:t>, Господи, яко немощен </a:t>
            </a:r>
            <a:r>
              <a:rPr lang="ru-RU" dirty="0" err="1"/>
              <a:t>есмь</a:t>
            </a:r>
            <a:r>
              <a:rPr lang="ru-RU" dirty="0"/>
              <a:t>”, “Покаяния отверзи ми двери”.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1720"/>
            <a:ext cx="2160240" cy="289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81" y="2780928"/>
            <a:ext cx="39604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8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«Я не устроенный в моей судьбе»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Музыку Артемия </a:t>
            </a:r>
            <a:r>
              <a:rPr lang="ru-RU" dirty="0" err="1"/>
              <a:t>Веделя</a:t>
            </a:r>
            <a:r>
              <a:rPr lang="ru-RU" dirty="0"/>
              <a:t> не раз запрещали исполнять. Но не издававшиеся при его жизни сочинения в рукописях расходились по рукам, “их пела вся Русь”. </a:t>
            </a:r>
          </a:p>
        </p:txBody>
      </p:sp>
    </p:spTree>
    <p:extLst>
      <p:ext uri="{BB962C8B-B14F-4D97-AF65-F5344CB8AC3E}">
        <p14:creationId xmlns:p14="http://schemas.microsoft.com/office/powerpoint/2010/main" val="325023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ВЕДЕЛЯ упрекали в том, что для своих песнопений, написанных в форме концертов, он позаимствовал стиль, привнесенный итальянцами, бывшими на службе у Екатерины II.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79368"/>
            <a:ext cx="2671564" cy="392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2857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21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«Восхищены до небес»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ВЕДЕЛЬ сам дирижировал, когда исполнялись его произведения, и солировал. Его тенор завораживал.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3029322" cy="304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77" y="1816575"/>
            <a:ext cx="3256756" cy="227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41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...Артемий </a:t>
            </a:r>
            <a:r>
              <a:rPr lang="ru-RU" dirty="0" err="1"/>
              <a:t>Ведель</a:t>
            </a:r>
            <a:r>
              <a:rPr lang="ru-RU" dirty="0"/>
              <a:t> родился в Киеве на Подоле в апреле 1767 года в семье Лукьяна </a:t>
            </a:r>
            <a:r>
              <a:rPr lang="ru-RU" dirty="0" err="1"/>
              <a:t>Власовича</a:t>
            </a:r>
            <a:r>
              <a:rPr lang="ru-RU" dirty="0"/>
              <a:t> и Елены Григорьевны </a:t>
            </a:r>
            <a:r>
              <a:rPr lang="ru-RU" dirty="0" err="1" smtClean="0"/>
              <a:t>Ведельских</a:t>
            </a:r>
            <a:r>
              <a:rPr lang="ru-RU" dirty="0" smtClean="0"/>
              <a:t>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Будущий композитор учился в </a:t>
            </a:r>
            <a:r>
              <a:rPr lang="ru-RU" dirty="0" err="1"/>
              <a:t>Киево-Могилянской</a:t>
            </a:r>
            <a:r>
              <a:rPr lang="ru-RU" dirty="0"/>
              <a:t> академии в классе философии. В годы учебы начал писать музыку, дирижировал академическим хором и оркестром, виртуозно играл на скрипке.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3130"/>
            <a:ext cx="3923927" cy="311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77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то время было много различных оркестров и хоров. Но коллектив </a:t>
            </a:r>
            <a:r>
              <a:rPr lang="ru-RU" dirty="0" err="1"/>
              <a:t>Веделя</a:t>
            </a:r>
            <a:r>
              <a:rPr lang="ru-RU" dirty="0"/>
              <a:t> стал одним из лучших и по художественному уровню уступал лишь Придворной императорской капелле.</a:t>
            </a:r>
          </a:p>
          <a:p>
            <a:endParaRPr lang="ru-RU" dirty="0"/>
          </a:p>
          <a:p>
            <a:r>
              <a:rPr lang="ru-RU" dirty="0"/>
              <a:t>За пять лет пребывания в Москве киевлянин обрел известность и как композитор. Но его угнетала тоска по Украине. Когда Еропкин умер, Артемий, сославшись на нездоровье, уехал домой.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771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7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6512511" cy="1143000"/>
          </a:xfrm>
        </p:spPr>
        <p:txBody>
          <a:bodyPr/>
          <a:lstStyle/>
          <a:p>
            <a:r>
              <a:rPr lang="ru-RU" dirty="0"/>
              <a:t>Класс на уровне академии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" y="-1"/>
            <a:ext cx="3201239" cy="4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404664"/>
            <a:ext cx="36004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Генерала Леванидова назначали губернатором Харьковского наместничества, и </a:t>
            </a:r>
            <a:r>
              <a:rPr lang="ru-RU" dirty="0" err="1"/>
              <a:t>Ведель</a:t>
            </a:r>
            <a:r>
              <a:rPr lang="ru-RU" dirty="0"/>
              <a:t> поехал с ним. Он руководил хором и оркестром, преподавал пение в Казенном училище. Написал три концерта, другие композиции, которые звучали в церквях. Жители Харькова высоко ценили их.</a:t>
            </a:r>
          </a:p>
        </p:txBody>
      </p:sp>
    </p:spTree>
    <p:extLst>
      <p:ext uri="{BB962C8B-B14F-4D97-AF65-F5344CB8AC3E}">
        <p14:creationId xmlns:p14="http://schemas.microsoft.com/office/powerpoint/2010/main" val="19379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Монах в миру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901"/>
            <a:ext cx="3943816" cy="445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332656"/>
            <a:ext cx="2808312" cy="3693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ВЕДЕЛЬ был глубоко религиозным человеком. Даже состоя на военной службе, жил замкнуто. Только сочинял музыку, читал и молился. Почти ежедневно ходил в церковь, знал наизусть все 150 псалмов, часто причащался, мяса не ел никогда, спал на грубой подстилке.</a:t>
            </a:r>
          </a:p>
        </p:txBody>
      </p:sp>
    </p:spTree>
    <p:extLst>
      <p:ext uri="{BB962C8B-B14F-4D97-AF65-F5344CB8AC3E}">
        <p14:creationId xmlns:p14="http://schemas.microsoft.com/office/powerpoint/2010/main" val="293277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05" y="0"/>
            <a:ext cx="6400800" cy="347472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 err="1"/>
              <a:t>Веделя</a:t>
            </a:r>
            <a:r>
              <a:rPr lang="ru-RU" dirty="0"/>
              <a:t> объявили сумасшедшим. Выследили на улице и увезли в Инвалидный дом при Кирилловском монастыре. Разрешение на это испросили у Павла I. По Высочайшему повелению содержали композитора “пристойным образом, но не давали ему ни пера, ни бумаги, ни чернил”. И так девять кошмарных лет</a:t>
            </a:r>
            <a:r>
              <a:rPr lang="ru-RU" dirty="0" smtClean="0"/>
              <a:t>...</a:t>
            </a:r>
            <a:endParaRPr lang="ru-RU" dirty="0"/>
          </a:p>
          <a:p>
            <a:r>
              <a:rPr lang="ru-RU" dirty="0"/>
              <a:t>Друзья ходатайствовали за него, однако безуспешно. Даже Александр I, сменивший Павла, приказал </a:t>
            </a:r>
            <a:r>
              <a:rPr lang="ru-RU" dirty="0" err="1"/>
              <a:t>Веделя</a:t>
            </a:r>
            <a:r>
              <a:rPr lang="ru-RU" dirty="0"/>
              <a:t> “оставить в нынешнем полонении”.</a:t>
            </a:r>
          </a:p>
        </p:txBody>
      </p:sp>
      <p:pic>
        <p:nvPicPr>
          <p:cNvPr id="7170" name="Picture 2" descr="http://www.pro-kiev.info/uploads/posts/2010-12/1291352819_0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58970"/>
            <a:ext cx="4639444" cy="34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945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</TotalTime>
  <Words>406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Артемий Ведель</vt:lpstr>
      <vt:lpstr>«Я не устроенный в моей судьбе»</vt:lpstr>
      <vt:lpstr>Презентация PowerPoint</vt:lpstr>
      <vt:lpstr>«Восхищены до небес»</vt:lpstr>
      <vt:lpstr>Биография</vt:lpstr>
      <vt:lpstr>Презентация PowerPoint</vt:lpstr>
      <vt:lpstr>Класс на уровне академии </vt:lpstr>
      <vt:lpstr> Монах в миру</vt:lpstr>
      <vt:lpstr>Презентация PowerPoint</vt:lpstr>
      <vt:lpstr>Наследие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Артемий Ведель</dc:title>
  <cp:lastModifiedBy>User</cp:lastModifiedBy>
  <cp:revision>5</cp:revision>
  <dcterms:modified xsi:type="dcterms:W3CDTF">2014-06-09T17:41:48Z</dcterms:modified>
</cp:coreProperties>
</file>