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256" r:id="rId3"/>
    <p:sldId id="257" r:id="rId4"/>
    <p:sldId id="259" r:id="rId5"/>
    <p:sldId id="258" r:id="rId6"/>
    <p:sldId id="261" r:id="rId7"/>
    <p:sldId id="263" r:id="rId8"/>
    <p:sldId id="299" r:id="rId9"/>
    <p:sldId id="262" r:id="rId10"/>
    <p:sldId id="266" r:id="rId11"/>
    <p:sldId id="293" r:id="rId12"/>
    <p:sldId id="294" r:id="rId13"/>
    <p:sldId id="267" r:id="rId14"/>
    <p:sldId id="268" r:id="rId15"/>
    <p:sldId id="296" r:id="rId16"/>
    <p:sldId id="297" r:id="rId17"/>
    <p:sldId id="298" r:id="rId18"/>
    <p:sldId id="284" r:id="rId19"/>
    <p:sldId id="285" r:id="rId20"/>
    <p:sldId id="286" r:id="rId21"/>
    <p:sldId id="301" r:id="rId22"/>
    <p:sldId id="303" r:id="rId23"/>
    <p:sldId id="30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7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7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8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0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1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31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5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9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6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5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59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8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009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64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6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8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2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7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6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7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9F38-0829-4EEB-99D1-8E89EA51219B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A80285-5649-4128-BA4D-9CB6D0FA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568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Adverbs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1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9666" y="824460"/>
            <a:ext cx="7135318" cy="18437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Her nephew behaves …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666" y="3795010"/>
            <a:ext cx="7135318" cy="18437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They took this ticket …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74177" y="314794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Free  </a:t>
            </a:r>
            <a:endParaRPr lang="ru-RU" sz="5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74177" y="1648918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Freely  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74177" y="5294026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Freely  </a:t>
            </a:r>
            <a:endParaRPr lang="ru-RU" sz="4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74177" y="3697573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Free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794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9666" y="824460"/>
            <a:ext cx="7135318" cy="18437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She speaks quickly so he … understands her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666" y="3795010"/>
            <a:ext cx="7135318" cy="24109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Her niece is a workaholic and she works …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74177" y="314794"/>
            <a:ext cx="2540834" cy="10193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Hard   </a:t>
            </a:r>
            <a:endParaRPr lang="ru-RU" sz="5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74177" y="1648918"/>
            <a:ext cx="2540834" cy="10193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Hardly   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74177" y="5294026"/>
            <a:ext cx="2540834" cy="10193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Hardly  </a:t>
            </a:r>
            <a:endParaRPr lang="ru-RU" sz="4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74177" y="3697573"/>
            <a:ext cx="2540834" cy="10193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Hard 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788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728" y="365125"/>
            <a:ext cx="4676931" cy="13255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Early 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770" y="2090423"/>
            <a:ext cx="3762531" cy="13491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More </a:t>
            </a:r>
            <a:r>
              <a:rPr lang="en-US" sz="4800" dirty="0" smtClean="0"/>
              <a:t>early </a:t>
            </a:r>
            <a:r>
              <a:rPr lang="en-US" sz="4800" dirty="0" smtClean="0"/>
              <a:t>  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769" y="3717206"/>
            <a:ext cx="3762531" cy="13491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 smtClean="0"/>
              <a:t>most early   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14740" y="1888761"/>
            <a:ext cx="3762531" cy="13491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Earlier </a:t>
            </a:r>
            <a:r>
              <a:rPr lang="en-US" sz="4800" dirty="0" smtClean="0"/>
              <a:t>  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4739" y="3690078"/>
            <a:ext cx="3762531" cy="13491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 smtClean="0"/>
              <a:t>earliest </a:t>
            </a:r>
            <a:r>
              <a:rPr lang="en-US" sz="4800" dirty="0" smtClean="0"/>
              <a:t>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629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728" y="365125"/>
            <a:ext cx="4676931" cy="13255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Far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770" y="2090423"/>
            <a:ext cx="3762531" cy="13491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Farther  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769" y="3717206"/>
            <a:ext cx="3762531" cy="13491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farthest  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14740" y="1888761"/>
            <a:ext cx="3762531" cy="13491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Farer 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4739" y="3690078"/>
            <a:ext cx="3762531" cy="13491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 err="1" smtClean="0"/>
              <a:t>farest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54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1 -0.02847 L 0.31511 -0.028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2.22222E-6 L 0.31394 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183318" cy="16508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Look this cute boy is running … 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3181082"/>
            <a:ext cx="4442085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Quickly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15659" y="3181082"/>
            <a:ext cx="4442085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Quick  </a:t>
            </a:r>
            <a:endParaRPr lang="ru-RU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31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183318" cy="16508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Your new idea seems …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3181082"/>
            <a:ext cx="4442085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Interesting 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15659" y="3181082"/>
            <a:ext cx="4442085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Interestingly  </a:t>
            </a:r>
            <a:endParaRPr lang="ru-RU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65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183318" cy="16508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Actually </a:t>
            </a:r>
            <a:r>
              <a:rPr lang="en-US" dirty="0"/>
              <a:t>t</a:t>
            </a:r>
            <a:r>
              <a:rPr lang="en-US" dirty="0" smtClean="0"/>
              <a:t>his new train can move … 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3181082"/>
            <a:ext cx="4442085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  fast  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15659" y="3181082"/>
            <a:ext cx="4442085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white"/>
                </a:solidFill>
              </a:rPr>
              <a:t>Fastly</a:t>
            </a:r>
            <a:r>
              <a:rPr lang="en-US" sz="4800" dirty="0" smtClean="0">
                <a:solidFill>
                  <a:prstClr val="white"/>
                </a:solidFill>
              </a:rPr>
              <a:t>   </a:t>
            </a:r>
            <a:endParaRPr lang="ru-RU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5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183318" cy="16508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Его одноколассник такой же </a:t>
            </a:r>
            <a:r>
              <a:rPr lang="ru-RU" dirty="0" smtClean="0"/>
              <a:t>высокий как и он.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3181082"/>
            <a:ext cx="10183318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His classmate is as tall as he is.  </a:t>
            </a:r>
            <a:endParaRPr lang="ru-RU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37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183318" cy="16508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Этот автомобиль не такой быстрый как тот.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3181082"/>
            <a:ext cx="10183318" cy="1738648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This car is not so fast as that one.  </a:t>
            </a:r>
            <a:endParaRPr lang="ru-RU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71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5397" y="222952"/>
            <a:ext cx="5176603" cy="16508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Block 4: Correct the mistakes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183318" cy="16508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Block 1: Degrees of Comparison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3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7425" y="515155"/>
            <a:ext cx="8901624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Ann talks   loudly    than Liza.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425" y="2773251"/>
            <a:ext cx="8901624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She gets up more early than her friend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387" y="4746534"/>
            <a:ext cx="8693662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She is a wonderful singer. She sings beautiful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9043" y="857290"/>
            <a:ext cx="2382170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More loudly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7072" y="2773251"/>
            <a:ext cx="2868717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Earlier  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60971" y="5448432"/>
            <a:ext cx="2604524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Beautifully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01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7425" y="515155"/>
            <a:ext cx="8901624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They left the party lately.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425" y="2773251"/>
            <a:ext cx="8901624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This man is walking slow.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387" y="4689212"/>
            <a:ext cx="8693662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He speaks interesting. 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2395" y="857289"/>
            <a:ext cx="2382170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Late  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80426" y="3115385"/>
            <a:ext cx="2224140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Slow   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8237" y="5031347"/>
            <a:ext cx="2915904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Interestingly  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7424" y="515155"/>
            <a:ext cx="11900079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Her aunt is a good cook. She cooks good.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425" y="2773251"/>
            <a:ext cx="11900078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He is a good reader. He reds all texts careful.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387" y="4746534"/>
            <a:ext cx="11460298" cy="140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This apple pie tastes well</a:t>
            </a:r>
            <a:r>
              <a:rPr lang="en-US" dirty="0" smtClean="0">
                <a:solidFill>
                  <a:prstClr val="white"/>
                </a:solidFill>
              </a:rPr>
              <a:t>.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85333" y="857289"/>
            <a:ext cx="2382170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Well  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85334" y="3115385"/>
            <a:ext cx="2382170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Carefully   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24632" y="5088668"/>
            <a:ext cx="2178466" cy="7195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Good   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0969" y="761754"/>
            <a:ext cx="10183318" cy="11700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Make three forms of comparison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9666" y="584617"/>
            <a:ext cx="3462728" cy="109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Basic (positive)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2092" y="584617"/>
            <a:ext cx="3462728" cy="10942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Comparative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519" y="584617"/>
            <a:ext cx="3462728" cy="10942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Superlative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666" y="2011181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Quietly 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666" y="3690078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Politely  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666" y="5296524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Loudly 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2092" y="2056462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more</a:t>
            </a:r>
            <a:r>
              <a:rPr lang="en-US" sz="4800" dirty="0"/>
              <a:t> Quietly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1994" y="5246556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More loudly  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1994" y="3708189"/>
            <a:ext cx="3462728" cy="12929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more</a:t>
            </a:r>
            <a:r>
              <a:rPr lang="en-US" sz="4800" dirty="0"/>
              <a:t> </a:t>
            </a:r>
            <a:r>
              <a:rPr lang="en-US" sz="4800" dirty="0" smtClean="0"/>
              <a:t>politely  </a:t>
            </a:r>
            <a:endParaRPr lang="ru-RU" sz="4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32035" y="2043660"/>
            <a:ext cx="3580151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most</a:t>
            </a:r>
            <a:r>
              <a:rPr lang="en-US" sz="4800" dirty="0" smtClean="0"/>
              <a:t> Quietly   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89496" y="3607631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The most </a:t>
            </a:r>
            <a:r>
              <a:rPr lang="en-US" sz="4800" dirty="0" smtClean="0">
                <a:solidFill>
                  <a:schemeClr val="bg1"/>
                </a:solidFill>
              </a:rPr>
              <a:t>politely 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71942" y="5246556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most</a:t>
            </a:r>
            <a:r>
              <a:rPr lang="en-US" sz="4800" dirty="0" smtClean="0"/>
              <a:t> loudly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9666" y="584617"/>
            <a:ext cx="3462728" cy="109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Basic (positive)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2092" y="584617"/>
            <a:ext cx="3462728" cy="10942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Comparative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519" y="584617"/>
            <a:ext cx="3462728" cy="10942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Superlative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666" y="2011181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Hard  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666" y="3690078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early    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666" y="5296524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Fast 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2092" y="2056462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Hard</a:t>
            </a:r>
            <a:r>
              <a:rPr lang="en-US" sz="4800" dirty="0" smtClean="0">
                <a:solidFill>
                  <a:srgbClr val="FF0000"/>
                </a:solidFill>
              </a:rPr>
              <a:t>er</a:t>
            </a:r>
            <a:r>
              <a:rPr lang="en-US" sz="4800" dirty="0" smtClean="0"/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1994" y="5246556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Fast</a:t>
            </a:r>
            <a:r>
              <a:rPr lang="en-US" sz="4800" dirty="0" smtClean="0">
                <a:solidFill>
                  <a:srgbClr val="FF0000"/>
                </a:solidFill>
              </a:rPr>
              <a:t>er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1994" y="3708189"/>
            <a:ext cx="3462728" cy="12929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Earli</a:t>
            </a:r>
            <a:r>
              <a:rPr lang="en-US" sz="4800" dirty="0" smtClean="0">
                <a:solidFill>
                  <a:srgbClr val="FF0000"/>
                </a:solidFill>
              </a:rPr>
              <a:t>er</a:t>
            </a:r>
            <a:r>
              <a:rPr lang="en-US" sz="4800" dirty="0" smtClean="0"/>
              <a:t>  </a:t>
            </a:r>
            <a:endParaRPr lang="ru-RU" sz="4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32035" y="2043660"/>
            <a:ext cx="3580151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</a:t>
            </a:r>
            <a:r>
              <a:rPr lang="en-US" sz="4800" dirty="0" smtClean="0"/>
              <a:t> hard</a:t>
            </a:r>
            <a:r>
              <a:rPr lang="en-US" sz="4800" dirty="0" smtClean="0">
                <a:solidFill>
                  <a:srgbClr val="FF0000"/>
                </a:solidFill>
              </a:rPr>
              <a:t>est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89496" y="3607631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</a:t>
            </a:r>
            <a:r>
              <a:rPr lang="en-US" sz="4800" dirty="0" smtClean="0">
                <a:solidFill>
                  <a:prstClr val="white"/>
                </a:solidFill>
              </a:rPr>
              <a:t>earli</a:t>
            </a:r>
            <a:r>
              <a:rPr lang="en-US" sz="4800" dirty="0" smtClean="0">
                <a:solidFill>
                  <a:srgbClr val="FF0000"/>
                </a:solidFill>
              </a:rPr>
              <a:t>est</a:t>
            </a:r>
            <a:r>
              <a:rPr lang="en-US" sz="4800" dirty="0" smtClean="0">
                <a:solidFill>
                  <a:prstClr val="white"/>
                </a:solidFill>
              </a:rPr>
              <a:t>  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71942" y="5246556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</a:t>
            </a:r>
            <a:r>
              <a:rPr lang="en-US" sz="4800" dirty="0" smtClean="0"/>
              <a:t>Fast</a:t>
            </a:r>
            <a:r>
              <a:rPr lang="en-US" sz="4800" dirty="0" smtClean="0">
                <a:solidFill>
                  <a:srgbClr val="FF0000"/>
                </a:solidFill>
              </a:rPr>
              <a:t>est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9666" y="584617"/>
            <a:ext cx="3462728" cy="109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Basic (positive)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2092" y="584617"/>
            <a:ext cx="3462728" cy="10942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Comparative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519" y="584617"/>
            <a:ext cx="3462728" cy="10942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Superlative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666" y="2011181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Well   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666" y="3690078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far   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666" y="5296524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Little  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2092" y="2056462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Better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1994" y="5246556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Less 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1994" y="3708189"/>
            <a:ext cx="3462728" cy="12929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Farther/ further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32035" y="2043660"/>
            <a:ext cx="3580151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best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89496" y="3607631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farthest/ the furthest 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71942" y="5246556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least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9666" y="584617"/>
            <a:ext cx="3462728" cy="109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Basic (positive)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2092" y="584617"/>
            <a:ext cx="3462728" cy="10942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Comparative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519" y="584617"/>
            <a:ext cx="3462728" cy="10942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Superlative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666" y="2011181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Badly    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666" y="3690078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much/ many   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666" y="5296524"/>
            <a:ext cx="3462728" cy="127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Little  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2092" y="2056462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Worse 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1994" y="5246556"/>
            <a:ext cx="3462728" cy="12741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Less 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1994" y="3708189"/>
            <a:ext cx="3462728" cy="12929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More 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32035" y="2043660"/>
            <a:ext cx="3580151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worst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89496" y="3607631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most  </a:t>
            </a:r>
            <a:r>
              <a:rPr lang="en-US" sz="4800" dirty="0" smtClean="0">
                <a:solidFill>
                  <a:prstClr val="white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71942" y="5246556"/>
            <a:ext cx="3462728" cy="1274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least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Choose a right variant: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9666" y="824460"/>
            <a:ext cx="7135318" cy="18437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He left a room …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666" y="3795010"/>
            <a:ext cx="7135318" cy="18437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Jane works …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74177" y="314794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Quiet </a:t>
            </a:r>
            <a:endParaRPr lang="ru-RU" sz="5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74177" y="1648918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Quietly </a:t>
            </a:r>
            <a:endParaRPr lang="ru-RU" sz="4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74177" y="5294026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Hardly </a:t>
            </a:r>
            <a:endParaRPr lang="ru-RU" sz="4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74177" y="3697573"/>
            <a:ext cx="2540834" cy="101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Hard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117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6018 L -0.25351 -0.060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31693 0.07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302</TotalTime>
  <Words>316</Words>
  <Application>Microsoft Office PowerPoint</Application>
  <PresentationFormat>Широкоэкранный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Wingdings 3</vt:lpstr>
      <vt:lpstr>Тема Office</vt:lpstr>
      <vt:lpstr>Грань</vt:lpstr>
      <vt:lpstr>Adverbs </vt:lpstr>
      <vt:lpstr>Block 1: Degrees of Comparison </vt:lpstr>
      <vt:lpstr>Make three forms of comparison  </vt:lpstr>
      <vt:lpstr>Презентация PowerPoint</vt:lpstr>
      <vt:lpstr>Презентация PowerPoint</vt:lpstr>
      <vt:lpstr>Презентация PowerPoint</vt:lpstr>
      <vt:lpstr>Презентация PowerPoint</vt:lpstr>
      <vt:lpstr>Choose a right variant: </vt:lpstr>
      <vt:lpstr>Презентация PowerPoint</vt:lpstr>
      <vt:lpstr>Презентация PowerPoint</vt:lpstr>
      <vt:lpstr>Презентация PowerPoint</vt:lpstr>
      <vt:lpstr>Early   </vt:lpstr>
      <vt:lpstr>Far  </vt:lpstr>
      <vt:lpstr>Look this cute boy is running …  </vt:lpstr>
      <vt:lpstr>Your new idea seems … </vt:lpstr>
      <vt:lpstr>Actually this new train can move …  </vt:lpstr>
      <vt:lpstr>Его одноколассник такой же высокий как и он.  </vt:lpstr>
      <vt:lpstr>Этот автомобиль не такой быстрый как тот.  </vt:lpstr>
      <vt:lpstr>Block 4: Correct the mistakes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Алексей Бондар</dc:creator>
  <cp:lastModifiedBy>Алексей Бондар</cp:lastModifiedBy>
  <cp:revision>51</cp:revision>
  <dcterms:created xsi:type="dcterms:W3CDTF">2013-11-04T18:48:51Z</dcterms:created>
  <dcterms:modified xsi:type="dcterms:W3CDTF">2013-11-18T10:02:29Z</dcterms:modified>
</cp:coreProperties>
</file>