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F1CC-D619-463C-9878-CD648C8D13C0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92AF8FFE-86E2-4BB9-A868-4E62A72DC79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F1CC-D619-463C-9878-CD648C8D13C0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8FFE-86E2-4BB9-A868-4E62A72DC7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F1CC-D619-463C-9878-CD648C8D13C0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8FFE-86E2-4BB9-A868-4E62A72DC7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F1CC-D619-463C-9878-CD648C8D13C0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8FFE-86E2-4BB9-A868-4E62A72DC79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F1CC-D619-463C-9878-CD648C8D13C0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AF8FFE-86E2-4BB9-A868-4E62A72DC79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F1CC-D619-463C-9878-CD648C8D13C0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8FFE-86E2-4BB9-A868-4E62A72DC79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F1CC-D619-463C-9878-CD648C8D13C0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8FFE-86E2-4BB9-A868-4E62A72DC79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F1CC-D619-463C-9878-CD648C8D13C0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8FFE-86E2-4BB9-A868-4E62A72DC7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F1CC-D619-463C-9878-CD648C8D13C0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8FFE-86E2-4BB9-A868-4E62A72DC7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F1CC-D619-463C-9878-CD648C8D13C0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8FFE-86E2-4BB9-A868-4E62A72DC79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1F1CC-D619-463C-9878-CD648C8D13C0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92AF8FFE-86E2-4BB9-A868-4E62A72DC79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2E1F1CC-D619-463C-9878-CD648C8D13C0}" type="datetimeFigureOut">
              <a:rPr lang="ru-RU" smtClean="0"/>
              <a:t>13.04.2014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2AF8FFE-86E2-4BB9-A868-4E62A72DC79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61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1%D1%80%D0%B0%D1%82_2" TargetMode="External"/><Relationship Id="rId5" Type="http://schemas.openxmlformats.org/officeDocument/2006/relationships/hyperlink" Target="http://uk.wikipedia.org/wiki/%D0%91%D0%98-2" TargetMode="External"/><Relationship Id="rId4" Type="http://schemas.openxmlformats.org/officeDocument/2006/relationships/hyperlink" Target="http://uk.wikipedia.org/wiki/2000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4869160"/>
            <a:ext cx="5500464" cy="1600200"/>
          </a:xfrm>
        </p:spPr>
        <p:txBody>
          <a:bodyPr/>
          <a:lstStyle/>
          <a:p>
            <a:r>
              <a:rPr lang="uk-UA" dirty="0" smtClean="0"/>
              <a:t>Підготували </a:t>
            </a:r>
            <a:r>
              <a:rPr lang="uk-UA" dirty="0" err="1" smtClean="0"/>
              <a:t>Довмат</a:t>
            </a:r>
            <a:r>
              <a:rPr lang="uk-UA" dirty="0" smtClean="0"/>
              <a:t> К. і </a:t>
            </a:r>
            <a:r>
              <a:rPr lang="uk-UA" dirty="0" err="1" smtClean="0"/>
              <a:t>Чеснокова</a:t>
            </a:r>
            <a:r>
              <a:rPr lang="uk-UA" dirty="0" smtClean="0"/>
              <a:t> Д.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Гарсіа Габріель Маркес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4447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91264" cy="648072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/>
              <a:t>Цікаві</a:t>
            </a:r>
            <a:r>
              <a:rPr lang="ru-RU" sz="2800" dirty="0"/>
              <a:t> </a:t>
            </a:r>
            <a:r>
              <a:rPr lang="ru-RU" sz="2800" dirty="0" err="1"/>
              <a:t>факти</a:t>
            </a:r>
            <a:r>
              <a:rPr lang="ru-RU" sz="2800" dirty="0"/>
              <a:t> </a:t>
            </a:r>
            <a:r>
              <a:rPr lang="ru-RU" sz="2800" dirty="0" err="1"/>
              <a:t>із</a:t>
            </a:r>
            <a:r>
              <a:rPr lang="ru-RU" sz="2800" dirty="0"/>
              <a:t> </a:t>
            </a:r>
            <a:r>
              <a:rPr lang="ru-RU" sz="2800" dirty="0" err="1"/>
              <a:t>життя</a:t>
            </a:r>
            <a:r>
              <a:rPr lang="ru-RU" sz="2800" dirty="0"/>
              <a:t> </a:t>
            </a:r>
            <a:r>
              <a:rPr lang="ru-RU" sz="2800" dirty="0" err="1"/>
              <a:t>письменника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4968552" cy="5400600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1800" dirty="0"/>
              <a:t>У 2006 </a:t>
            </a:r>
            <a:r>
              <a:rPr lang="ru-RU" sz="1800" dirty="0" err="1"/>
              <a:t>році</a:t>
            </a:r>
            <a:r>
              <a:rPr lang="ru-RU" sz="1800" dirty="0"/>
              <a:t> Педро Санчес, мер </a:t>
            </a:r>
            <a:r>
              <a:rPr lang="ru-RU" sz="1800" dirty="0" err="1"/>
              <a:t>містечка</a:t>
            </a:r>
            <a:r>
              <a:rPr lang="ru-RU" sz="1800" dirty="0"/>
              <a:t> </a:t>
            </a:r>
            <a:r>
              <a:rPr lang="ru-RU" sz="1800" dirty="0" err="1"/>
              <a:t>Аракатака</a:t>
            </a:r>
            <a:r>
              <a:rPr lang="ru-RU" sz="1800" dirty="0"/>
              <a:t>, в </a:t>
            </a:r>
            <a:r>
              <a:rPr lang="ru-RU" sz="1800" dirty="0" err="1"/>
              <a:t>якому</a:t>
            </a:r>
            <a:r>
              <a:rPr lang="ru-RU" sz="1800" dirty="0"/>
              <a:t> </a:t>
            </a:r>
            <a:r>
              <a:rPr lang="ru-RU" sz="1800" dirty="0" err="1"/>
              <a:t>народився</a:t>
            </a:r>
            <a:r>
              <a:rPr lang="ru-RU" sz="1800" dirty="0"/>
              <a:t> Маркес, </a:t>
            </a:r>
            <a:r>
              <a:rPr lang="ru-RU" sz="1800" dirty="0" err="1"/>
              <a:t>запропонував</a:t>
            </a:r>
            <a:r>
              <a:rPr lang="ru-RU" sz="1800" dirty="0"/>
              <a:t> </a:t>
            </a:r>
            <a:r>
              <a:rPr lang="ru-RU" sz="1800" dirty="0" err="1"/>
              <a:t>перейменувати</a:t>
            </a:r>
            <a:r>
              <a:rPr lang="ru-RU" sz="1800" dirty="0"/>
              <a:t> </a:t>
            </a:r>
            <a:r>
              <a:rPr lang="ru-RU" sz="1800" dirty="0" err="1"/>
              <a:t>поселення</a:t>
            </a:r>
            <a:r>
              <a:rPr lang="ru-RU" sz="1800" dirty="0"/>
              <a:t> в </a:t>
            </a:r>
            <a:r>
              <a:rPr lang="ru-RU" sz="1800" dirty="0" err="1"/>
              <a:t>Макондо</a:t>
            </a:r>
            <a:r>
              <a:rPr lang="ru-RU" sz="1800" dirty="0"/>
              <a:t>, на честь </a:t>
            </a:r>
            <a:r>
              <a:rPr lang="ru-RU" sz="1800" dirty="0" err="1"/>
              <a:t>місця</a:t>
            </a:r>
            <a:r>
              <a:rPr lang="ru-RU" sz="1800" dirty="0"/>
              <a:t> </a:t>
            </a:r>
            <a:r>
              <a:rPr lang="ru-RU" sz="1800" dirty="0" err="1"/>
              <a:t>дії</a:t>
            </a:r>
            <a:r>
              <a:rPr lang="ru-RU" sz="1800" dirty="0"/>
              <a:t> роману „Сто </a:t>
            </a:r>
            <a:r>
              <a:rPr lang="ru-RU" sz="1800" dirty="0" err="1"/>
              <a:t>років</a:t>
            </a:r>
            <a:r>
              <a:rPr lang="ru-RU" sz="1800" dirty="0"/>
              <a:t> </a:t>
            </a:r>
            <a:r>
              <a:rPr lang="ru-RU" sz="1800" dirty="0" err="1"/>
              <a:t>самотності</a:t>
            </a:r>
            <a:r>
              <a:rPr lang="ru-RU" sz="1800" dirty="0"/>
              <a:t>”. </a:t>
            </a:r>
            <a:r>
              <a:rPr lang="ru-RU" sz="1800" dirty="0" err="1"/>
              <a:t>Було</a:t>
            </a:r>
            <a:r>
              <a:rPr lang="ru-RU" sz="1800" dirty="0"/>
              <a:t> проведено </a:t>
            </a:r>
            <a:r>
              <a:rPr lang="ru-RU" sz="1800" dirty="0" err="1"/>
              <a:t>голосування</a:t>
            </a:r>
            <a:r>
              <a:rPr lang="ru-RU" sz="1800" dirty="0"/>
              <a:t>, але, </a:t>
            </a:r>
            <a:r>
              <a:rPr lang="ru-RU" sz="1800" dirty="0" err="1"/>
              <a:t>хоча</a:t>
            </a:r>
            <a:r>
              <a:rPr lang="ru-RU" sz="1800" dirty="0"/>
              <a:t> </a:t>
            </a:r>
            <a:r>
              <a:rPr lang="ru-RU" sz="1800" dirty="0" err="1"/>
              <a:t>більше</a:t>
            </a:r>
            <a:r>
              <a:rPr lang="ru-RU" sz="1800" dirty="0"/>
              <a:t> 90% тих, </a:t>
            </a:r>
            <a:r>
              <a:rPr lang="ru-RU" sz="1800" dirty="0" err="1"/>
              <a:t>хто</a:t>
            </a:r>
            <a:r>
              <a:rPr lang="ru-RU" sz="1800" dirty="0"/>
              <a:t> брав участь у </a:t>
            </a:r>
            <a:r>
              <a:rPr lang="ru-RU" sz="1800" dirty="0" err="1"/>
              <a:t>голосуванні</a:t>
            </a:r>
            <a:r>
              <a:rPr lang="ru-RU" sz="1800" dirty="0"/>
              <a:t>, </a:t>
            </a:r>
            <a:r>
              <a:rPr lang="ru-RU" sz="1800" dirty="0" err="1"/>
              <a:t>проголосували</a:t>
            </a:r>
            <a:r>
              <a:rPr lang="ru-RU" sz="1800" dirty="0"/>
              <a:t> за </a:t>
            </a:r>
            <a:r>
              <a:rPr lang="ru-RU" sz="1800" dirty="0" err="1"/>
              <a:t>перейменування</a:t>
            </a:r>
            <a:r>
              <a:rPr lang="ru-RU" sz="1800" dirty="0"/>
              <a:t>, так не </a:t>
            </a:r>
            <a:r>
              <a:rPr lang="ru-RU" sz="1800" dirty="0" err="1"/>
              <a:t>сталося</a:t>
            </a:r>
            <a:r>
              <a:rPr lang="ru-RU" sz="1800" dirty="0"/>
              <a:t>, тому </a:t>
            </a:r>
            <a:r>
              <a:rPr lang="ru-RU" sz="1800" dirty="0" err="1"/>
              <a:t>що</a:t>
            </a:r>
            <a:r>
              <a:rPr lang="ru-RU" sz="1800" dirty="0"/>
              <a:t> у </a:t>
            </a:r>
            <a:r>
              <a:rPr lang="ru-RU" sz="1800" dirty="0" err="1"/>
              <a:t>голосуванні</a:t>
            </a:r>
            <a:r>
              <a:rPr lang="ru-RU" sz="1800" dirty="0"/>
              <a:t> взяла участь </a:t>
            </a:r>
            <a:r>
              <a:rPr lang="ru-RU" sz="1800" dirty="0" err="1"/>
              <a:t>лише</a:t>
            </a:r>
            <a:r>
              <a:rPr lang="ru-RU" sz="1800" dirty="0"/>
              <a:t> половина </a:t>
            </a:r>
            <a:r>
              <a:rPr lang="ru-RU" sz="1800" dirty="0" err="1"/>
              <a:t>із</a:t>
            </a:r>
            <a:r>
              <a:rPr lang="ru-RU" sz="1800" dirty="0"/>
              <a:t> </a:t>
            </a:r>
            <a:r>
              <a:rPr lang="ru-RU" sz="1800" dirty="0" err="1"/>
              <a:t>необхідних</a:t>
            </a:r>
            <a:r>
              <a:rPr lang="ru-RU" sz="1800" dirty="0"/>
              <a:t> 7 400 </a:t>
            </a:r>
            <a:r>
              <a:rPr lang="ru-RU" sz="1800" dirty="0" err="1"/>
              <a:t>мешканців</a:t>
            </a:r>
            <a:r>
              <a:rPr lang="ru-RU" sz="1800" dirty="0"/>
              <a:t>.</a:t>
            </a:r>
          </a:p>
          <a:p>
            <a:pPr lvl="0"/>
            <a:endParaRPr lang="ru-RU" sz="1800" dirty="0"/>
          </a:p>
          <a:p>
            <a:pPr lvl="0"/>
            <a:r>
              <a:rPr lang="ru-RU" sz="1800" dirty="0" smtClean="0"/>
              <a:t>У </a:t>
            </a:r>
            <a:r>
              <a:rPr lang="ru-RU" sz="1800" dirty="0"/>
              <a:t>2009 </a:t>
            </a:r>
            <a:r>
              <a:rPr lang="ru-RU" sz="1800" dirty="0" err="1"/>
              <a:t>році</a:t>
            </a:r>
            <a:r>
              <a:rPr lang="ru-RU" sz="1800" dirty="0"/>
              <a:t> уряд Мексики </a:t>
            </a:r>
            <a:r>
              <a:rPr lang="ru-RU" sz="1800" dirty="0" err="1"/>
              <a:t>визнав</a:t>
            </a:r>
            <a:r>
              <a:rPr lang="ru-RU" sz="1800" dirty="0"/>
              <a:t>, </a:t>
            </a:r>
            <a:r>
              <a:rPr lang="ru-RU" sz="1800" dirty="0" err="1"/>
              <a:t>що</a:t>
            </a:r>
            <a:r>
              <a:rPr lang="ru-RU" sz="1800" dirty="0"/>
              <a:t> </a:t>
            </a:r>
            <a:r>
              <a:rPr lang="ru-RU" sz="1800" dirty="0" err="1"/>
              <a:t>мексиканська</a:t>
            </a:r>
            <a:r>
              <a:rPr lang="ru-RU" sz="1800" dirty="0"/>
              <a:t> </a:t>
            </a:r>
            <a:r>
              <a:rPr lang="ru-RU" sz="1800" dirty="0" err="1"/>
              <a:t>влада</a:t>
            </a:r>
            <a:r>
              <a:rPr lang="ru-RU" sz="1800" dirty="0"/>
              <a:t> вела </a:t>
            </a:r>
            <a:r>
              <a:rPr lang="ru-RU" sz="1800" dirty="0" err="1"/>
              <a:t>нагляд</a:t>
            </a:r>
            <a:r>
              <a:rPr lang="ru-RU" sz="1800" dirty="0"/>
              <a:t> за </a:t>
            </a:r>
            <a:r>
              <a:rPr lang="ru-RU" sz="1800" dirty="0" err="1"/>
              <a:t>Габріелем</a:t>
            </a:r>
            <a:r>
              <a:rPr lang="ru-RU" sz="1800" dirty="0"/>
              <a:t> </a:t>
            </a:r>
            <a:r>
              <a:rPr lang="ru-RU" sz="1800" dirty="0" err="1"/>
              <a:t>Гарсіа</a:t>
            </a:r>
            <a:r>
              <a:rPr lang="ru-RU" sz="1800" dirty="0"/>
              <a:t> Маркесом з 1965 року по 1985 </a:t>
            </a:r>
            <a:r>
              <a:rPr lang="ru-RU" sz="1800" dirty="0" err="1"/>
              <a:t>рік</a:t>
            </a:r>
            <a:r>
              <a:rPr lang="ru-RU" sz="1800" dirty="0"/>
              <a:t> через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зв’язки</a:t>
            </a:r>
            <a:r>
              <a:rPr lang="ru-RU" sz="1800" dirty="0"/>
              <a:t> з </a:t>
            </a:r>
            <a:r>
              <a:rPr lang="ru-RU" sz="1800" dirty="0" err="1"/>
              <a:t>комуністичними</a:t>
            </a:r>
            <a:r>
              <a:rPr lang="ru-RU" sz="1800" dirty="0"/>
              <a:t> режимами та </a:t>
            </a:r>
            <a:r>
              <a:rPr lang="ru-RU" sz="1800" dirty="0" err="1"/>
              <a:t>лідерами</a:t>
            </a:r>
            <a:r>
              <a:rPr lang="ru-RU" sz="1800" dirty="0"/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5543"/>
          <a:stretch/>
        </p:blipFill>
        <p:spPr>
          <a:xfrm>
            <a:off x="5580112" y="1268760"/>
            <a:ext cx="3312426" cy="3239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65671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706090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/>
              <a:t>Прощальний</a:t>
            </a:r>
            <a:r>
              <a:rPr lang="ru-RU" sz="2800" dirty="0"/>
              <a:t> лист </a:t>
            </a:r>
            <a:r>
              <a:rPr lang="ru-RU" sz="2800" dirty="0" err="1"/>
              <a:t>Габріеля</a:t>
            </a:r>
            <a:r>
              <a:rPr lang="ru-RU" sz="2800" dirty="0"/>
              <a:t> </a:t>
            </a:r>
            <a:r>
              <a:rPr lang="ru-RU" sz="2800" dirty="0" err="1"/>
              <a:t>Гарсіа</a:t>
            </a:r>
            <a:r>
              <a:rPr lang="ru-RU" sz="2800" dirty="0"/>
              <a:t> Маркеса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19256" cy="4823048"/>
          </a:xfrm>
        </p:spPr>
        <p:txBody>
          <a:bodyPr/>
          <a:lstStyle/>
          <a:p>
            <a:r>
              <a:rPr lang="ru-RU" dirty="0" smtClean="0"/>
              <a:t>Написаний </a:t>
            </a:r>
            <a:r>
              <a:rPr lang="ru-RU" dirty="0"/>
              <a:t>ним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оголошення</a:t>
            </a:r>
            <a:r>
              <a:rPr lang="ru-RU" dirty="0"/>
              <a:t> вердикту </a:t>
            </a:r>
            <a:r>
              <a:rPr lang="ru-RU" dirty="0" err="1"/>
              <a:t>медиків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смертельну</a:t>
            </a:r>
            <a:r>
              <a:rPr lang="ru-RU" dirty="0"/>
              <a:t> хворобу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398393"/>
            <a:ext cx="7200800" cy="4080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0836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pPr algn="ctr"/>
            <a:r>
              <a:rPr lang="uk-UA" b="1" dirty="0" smtClean="0"/>
              <a:t>Я йду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280920" cy="51125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Якби</a:t>
            </a:r>
            <a:r>
              <a:rPr lang="ru-RU" dirty="0"/>
              <a:t> Господь Бог на секунду </a:t>
            </a:r>
            <a:r>
              <a:rPr lang="ru-RU" dirty="0" err="1"/>
              <a:t>забув</a:t>
            </a:r>
            <a:r>
              <a:rPr lang="ru-RU" dirty="0"/>
              <a:t> про те, </a:t>
            </a:r>
            <a:r>
              <a:rPr lang="ru-RU" dirty="0" err="1"/>
              <a:t>що</a:t>
            </a:r>
            <a:r>
              <a:rPr lang="ru-RU" dirty="0"/>
              <a:t> я лялька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ганчір’я</a:t>
            </a:r>
            <a:r>
              <a:rPr lang="ru-RU" dirty="0"/>
              <a:t>, й </a:t>
            </a:r>
            <a:r>
              <a:rPr lang="ru-RU" dirty="0" err="1"/>
              <a:t>дарував</a:t>
            </a:r>
            <a:r>
              <a:rPr lang="ru-RU" dirty="0"/>
              <a:t>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можливо</a:t>
            </a:r>
            <a:r>
              <a:rPr lang="ru-RU" dirty="0"/>
              <a:t>, я не сказав </a:t>
            </a:r>
            <a:r>
              <a:rPr lang="ru-RU" dirty="0" err="1"/>
              <a:t>би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я </a:t>
            </a:r>
            <a:r>
              <a:rPr lang="ru-RU" dirty="0" smtClean="0"/>
              <a:t>думаю</a:t>
            </a:r>
            <a:r>
              <a:rPr lang="ru-RU" dirty="0"/>
              <a:t>: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я </a:t>
            </a:r>
            <a:r>
              <a:rPr lang="ru-RU" dirty="0" err="1"/>
              <a:t>би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думав про те, </a:t>
            </a:r>
            <a:r>
              <a:rPr lang="ru-RU" dirty="0" err="1"/>
              <a:t>що</a:t>
            </a:r>
            <a:r>
              <a:rPr lang="ru-RU" dirty="0"/>
              <a:t> говорю. 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Я </a:t>
            </a:r>
            <a:r>
              <a:rPr lang="ru-RU" dirty="0" err="1"/>
              <a:t>би</a:t>
            </a:r>
            <a:r>
              <a:rPr lang="ru-RU" dirty="0"/>
              <a:t> </a:t>
            </a:r>
            <a:r>
              <a:rPr lang="ru-RU" dirty="0" err="1"/>
              <a:t>цінував</a:t>
            </a:r>
            <a:r>
              <a:rPr lang="ru-RU" dirty="0"/>
              <a:t> </a:t>
            </a:r>
            <a:r>
              <a:rPr lang="ru-RU" dirty="0" err="1"/>
              <a:t>речі</a:t>
            </a:r>
            <a:r>
              <a:rPr lang="ru-RU" dirty="0"/>
              <a:t> не за </a:t>
            </a:r>
            <a:r>
              <a:rPr lang="ru-RU" dirty="0" err="1"/>
              <a:t>їхньою</a:t>
            </a:r>
            <a:r>
              <a:rPr lang="ru-RU" dirty="0"/>
              <a:t> </a:t>
            </a:r>
            <a:r>
              <a:rPr lang="ru-RU" dirty="0" err="1"/>
              <a:t>вартістю</a:t>
            </a:r>
            <a:r>
              <a:rPr lang="ru-RU" dirty="0"/>
              <a:t>, а за </a:t>
            </a:r>
            <a:r>
              <a:rPr lang="ru-RU" dirty="0" err="1"/>
              <a:t>їхньою</a:t>
            </a:r>
            <a:r>
              <a:rPr lang="ru-RU" dirty="0"/>
              <a:t> </a:t>
            </a:r>
            <a:r>
              <a:rPr lang="ru-RU" dirty="0" err="1"/>
              <a:t>значимістю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Я </a:t>
            </a:r>
            <a:r>
              <a:rPr lang="ru-RU" dirty="0" err="1"/>
              <a:t>би</a:t>
            </a:r>
            <a:r>
              <a:rPr lang="ru-RU" dirty="0"/>
              <a:t> спав </a:t>
            </a:r>
            <a:r>
              <a:rPr lang="ru-RU" dirty="0" err="1"/>
              <a:t>менше</a:t>
            </a:r>
            <a:r>
              <a:rPr lang="ru-RU" dirty="0"/>
              <a:t>, </a:t>
            </a:r>
            <a:r>
              <a:rPr lang="ru-RU" dirty="0" err="1"/>
              <a:t>мріяв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, </a:t>
            </a:r>
            <a:r>
              <a:rPr lang="ru-RU" dirty="0" err="1"/>
              <a:t>усвідомлюючи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кожна</a:t>
            </a:r>
            <a:r>
              <a:rPr lang="ru-RU" dirty="0"/>
              <a:t> </a:t>
            </a:r>
            <a:r>
              <a:rPr lang="ru-RU" dirty="0" err="1"/>
              <a:t>хвилина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заплющеними</a:t>
            </a:r>
            <a:r>
              <a:rPr lang="ru-RU" dirty="0"/>
              <a:t> </a:t>
            </a:r>
            <a:r>
              <a:rPr lang="ru-RU" dirty="0" err="1"/>
              <a:t>очима</a:t>
            </a:r>
            <a:r>
              <a:rPr lang="ru-RU" dirty="0"/>
              <a:t> -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втрата</a:t>
            </a:r>
            <a:r>
              <a:rPr lang="ru-RU" dirty="0"/>
              <a:t> </a:t>
            </a:r>
            <a:r>
              <a:rPr lang="ru-RU" dirty="0" err="1"/>
              <a:t>шістдесяти</a:t>
            </a:r>
            <a:r>
              <a:rPr lang="ru-RU" dirty="0"/>
              <a:t> секунд </a:t>
            </a:r>
            <a:r>
              <a:rPr lang="ru-RU" dirty="0" err="1"/>
              <a:t>світла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Я </a:t>
            </a:r>
            <a:r>
              <a:rPr lang="ru-RU" dirty="0" err="1"/>
              <a:t>би</a:t>
            </a:r>
            <a:r>
              <a:rPr lang="ru-RU" dirty="0"/>
              <a:t> ходив, коли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утримуються</a:t>
            </a:r>
            <a:r>
              <a:rPr lang="ru-RU" dirty="0"/>
              <a:t>, я </a:t>
            </a:r>
            <a:r>
              <a:rPr lang="ru-RU" dirty="0" err="1"/>
              <a:t>би</a:t>
            </a:r>
            <a:r>
              <a:rPr lang="ru-RU" dirty="0"/>
              <a:t> </a:t>
            </a:r>
            <a:r>
              <a:rPr lang="ru-RU" dirty="0" err="1"/>
              <a:t>просинався</a:t>
            </a:r>
            <a:r>
              <a:rPr lang="ru-RU" dirty="0"/>
              <a:t>, коли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сплять</a:t>
            </a:r>
            <a:r>
              <a:rPr lang="ru-RU" dirty="0"/>
              <a:t>, я </a:t>
            </a:r>
            <a:r>
              <a:rPr lang="ru-RU" dirty="0" err="1"/>
              <a:t>би</a:t>
            </a:r>
            <a:r>
              <a:rPr lang="ru-RU" dirty="0"/>
              <a:t> </a:t>
            </a:r>
            <a:r>
              <a:rPr lang="ru-RU" dirty="0" err="1"/>
              <a:t>слухав</a:t>
            </a:r>
            <a:r>
              <a:rPr lang="ru-RU" dirty="0"/>
              <a:t>, коли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говорять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І як </a:t>
            </a:r>
            <a:r>
              <a:rPr lang="ru-RU" dirty="0" err="1"/>
              <a:t>би</a:t>
            </a:r>
            <a:r>
              <a:rPr lang="ru-RU" dirty="0"/>
              <a:t> я </a:t>
            </a:r>
            <a:r>
              <a:rPr lang="ru-RU" dirty="0" err="1"/>
              <a:t>насолоджувався</a:t>
            </a:r>
            <a:r>
              <a:rPr lang="ru-RU" dirty="0"/>
              <a:t> </a:t>
            </a:r>
            <a:r>
              <a:rPr lang="ru-RU" dirty="0" err="1"/>
              <a:t>шоколадним</a:t>
            </a:r>
            <a:r>
              <a:rPr lang="ru-RU" dirty="0"/>
              <a:t> </a:t>
            </a:r>
            <a:r>
              <a:rPr lang="ru-RU" dirty="0" err="1"/>
              <a:t>морозивом</a:t>
            </a:r>
            <a:r>
              <a:rPr lang="ru-RU" dirty="0"/>
              <a:t>!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Якби</a:t>
            </a:r>
            <a:r>
              <a:rPr lang="ru-RU" dirty="0"/>
              <a:t> Господь дав </a:t>
            </a:r>
            <a:r>
              <a:rPr lang="ru-RU" dirty="0" err="1"/>
              <a:t>мені</a:t>
            </a:r>
            <a:r>
              <a:rPr lang="ru-RU" dirty="0"/>
              <a:t> </a:t>
            </a:r>
            <a:r>
              <a:rPr lang="ru-RU" dirty="0" err="1"/>
              <a:t>трохи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я </a:t>
            </a:r>
            <a:r>
              <a:rPr lang="ru-RU" dirty="0" err="1"/>
              <a:t>би</a:t>
            </a:r>
            <a:r>
              <a:rPr lang="ru-RU" dirty="0"/>
              <a:t> </a:t>
            </a:r>
            <a:r>
              <a:rPr lang="ru-RU" dirty="0" err="1"/>
              <a:t>вдягався</a:t>
            </a:r>
            <a:r>
              <a:rPr lang="ru-RU" dirty="0"/>
              <a:t> просто, </a:t>
            </a:r>
            <a:r>
              <a:rPr lang="ru-RU" dirty="0" err="1"/>
              <a:t>підіймався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першим </a:t>
            </a:r>
            <a:r>
              <a:rPr lang="ru-RU" dirty="0" err="1"/>
              <a:t>променем</a:t>
            </a:r>
            <a:r>
              <a:rPr lang="ru-RU" dirty="0"/>
              <a:t> </a:t>
            </a:r>
            <a:r>
              <a:rPr lang="ru-RU" dirty="0" err="1"/>
              <a:t>світла</a:t>
            </a:r>
            <a:r>
              <a:rPr lang="ru-RU" dirty="0"/>
              <a:t>, </a:t>
            </a:r>
            <a:r>
              <a:rPr lang="ru-RU" dirty="0" err="1"/>
              <a:t>оголюючи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тіло</a:t>
            </a:r>
            <a:r>
              <a:rPr lang="ru-RU" dirty="0"/>
              <a:t>, але й душу.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237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pPr algn="ctr"/>
            <a:r>
              <a:rPr lang="uk-UA" b="1" dirty="0"/>
              <a:t>Я йду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340768"/>
            <a:ext cx="8075240" cy="4968552"/>
          </a:xfrm>
        </p:spPr>
        <p:txBody>
          <a:bodyPr>
            <a:normAutofit fontScale="55000" lnSpcReduction="20000"/>
          </a:bodyPr>
          <a:lstStyle/>
          <a:p>
            <a:r>
              <a:rPr lang="ru-RU" sz="2900" dirty="0"/>
              <a:t>Боже </a:t>
            </a:r>
            <a:r>
              <a:rPr lang="ru-RU" sz="2900" dirty="0" err="1"/>
              <a:t>мій</a:t>
            </a:r>
            <a:r>
              <a:rPr lang="ru-RU" sz="2900" dirty="0"/>
              <a:t>, </a:t>
            </a:r>
            <a:r>
              <a:rPr lang="ru-RU" sz="2900" dirty="0" err="1"/>
              <a:t>якби</a:t>
            </a:r>
            <a:r>
              <a:rPr lang="ru-RU" sz="2900" dirty="0"/>
              <a:t> у мене </a:t>
            </a:r>
            <a:r>
              <a:rPr lang="ru-RU" sz="2900" dirty="0" err="1"/>
              <a:t>було</a:t>
            </a:r>
            <a:r>
              <a:rPr lang="ru-RU" sz="2900" dirty="0"/>
              <a:t> </a:t>
            </a:r>
            <a:r>
              <a:rPr lang="ru-RU" sz="2900" dirty="0" err="1"/>
              <a:t>ще</a:t>
            </a:r>
            <a:r>
              <a:rPr lang="ru-RU" sz="2900" dirty="0"/>
              <a:t> </a:t>
            </a:r>
            <a:r>
              <a:rPr lang="ru-RU" sz="2900" dirty="0" err="1"/>
              <a:t>трохи</a:t>
            </a:r>
            <a:r>
              <a:rPr lang="ru-RU" sz="2900" dirty="0"/>
              <a:t> часу, я </a:t>
            </a:r>
            <a:r>
              <a:rPr lang="ru-RU" sz="2900" dirty="0" err="1"/>
              <a:t>закував</a:t>
            </a:r>
            <a:r>
              <a:rPr lang="ru-RU" sz="2900" dirty="0"/>
              <a:t> </a:t>
            </a:r>
            <a:r>
              <a:rPr lang="ru-RU" sz="2900" dirty="0" err="1"/>
              <a:t>би</a:t>
            </a:r>
            <a:r>
              <a:rPr lang="ru-RU" sz="2900" dirty="0"/>
              <a:t> свою ненависть у </a:t>
            </a:r>
            <a:r>
              <a:rPr lang="ru-RU" sz="2900" dirty="0" err="1"/>
              <a:t>лід</a:t>
            </a:r>
            <a:r>
              <a:rPr lang="ru-RU" sz="2900" dirty="0"/>
              <a:t> і </a:t>
            </a:r>
            <a:r>
              <a:rPr lang="ru-RU" sz="2900" dirty="0" err="1"/>
              <a:t>чекав</a:t>
            </a:r>
            <a:r>
              <a:rPr lang="ru-RU" sz="2900" dirty="0"/>
              <a:t>, коли </a:t>
            </a:r>
            <a:r>
              <a:rPr lang="ru-RU" sz="2900" dirty="0" err="1"/>
              <a:t>з’явиться</a:t>
            </a:r>
            <a:r>
              <a:rPr lang="ru-RU" sz="2900" dirty="0"/>
              <a:t> </a:t>
            </a:r>
            <a:r>
              <a:rPr lang="ru-RU" sz="2900" dirty="0" err="1"/>
              <a:t>сонце</a:t>
            </a:r>
            <a:r>
              <a:rPr lang="ru-RU" sz="2900" dirty="0"/>
              <a:t>. Я </a:t>
            </a:r>
            <a:r>
              <a:rPr lang="ru-RU" sz="2900" dirty="0" err="1"/>
              <a:t>малював</a:t>
            </a:r>
            <a:r>
              <a:rPr lang="ru-RU" sz="2900" dirty="0"/>
              <a:t> </a:t>
            </a:r>
            <a:r>
              <a:rPr lang="ru-RU" sz="2900" dirty="0" err="1"/>
              <a:t>би</a:t>
            </a:r>
            <a:r>
              <a:rPr lang="ru-RU" sz="2900" dirty="0"/>
              <a:t> при зорях, як Ван Гог, </a:t>
            </a:r>
            <a:r>
              <a:rPr lang="ru-RU" sz="2900" dirty="0" err="1"/>
              <a:t>мріяв</a:t>
            </a:r>
            <a:r>
              <a:rPr lang="ru-RU" sz="2900" dirty="0"/>
              <a:t>, </a:t>
            </a:r>
            <a:r>
              <a:rPr lang="ru-RU" sz="2900" dirty="0" err="1"/>
              <a:t>читаючи</a:t>
            </a:r>
            <a:r>
              <a:rPr lang="ru-RU" sz="2900" dirty="0"/>
              <a:t> </a:t>
            </a:r>
            <a:r>
              <a:rPr lang="ru-RU" sz="2900" dirty="0" err="1"/>
              <a:t>вірші</a:t>
            </a:r>
            <a:r>
              <a:rPr lang="ru-RU" sz="2900" dirty="0"/>
              <a:t> </a:t>
            </a:r>
            <a:r>
              <a:rPr lang="ru-RU" sz="2900" dirty="0" err="1"/>
              <a:t>Бенедетти</a:t>
            </a:r>
            <a:r>
              <a:rPr lang="ru-RU" sz="2900" dirty="0"/>
              <a:t>, й </a:t>
            </a:r>
            <a:r>
              <a:rPr lang="ru-RU" sz="2900" dirty="0" err="1"/>
              <a:t>пісня</a:t>
            </a:r>
            <a:r>
              <a:rPr lang="ru-RU" sz="2900" dirty="0"/>
              <a:t> Сера </a:t>
            </a:r>
            <a:r>
              <a:rPr lang="ru-RU" sz="2900" dirty="0" err="1"/>
              <a:t>була</a:t>
            </a:r>
            <a:r>
              <a:rPr lang="ru-RU" sz="2900" dirty="0"/>
              <a:t> </a:t>
            </a:r>
            <a:r>
              <a:rPr lang="ru-RU" sz="2900" dirty="0" err="1"/>
              <a:t>би</a:t>
            </a:r>
            <a:r>
              <a:rPr lang="ru-RU" sz="2900" dirty="0"/>
              <a:t> </a:t>
            </a:r>
            <a:r>
              <a:rPr lang="ru-RU" sz="2900" dirty="0" err="1"/>
              <a:t>моєю</a:t>
            </a:r>
            <a:r>
              <a:rPr lang="ru-RU" sz="2900" dirty="0"/>
              <a:t> </a:t>
            </a:r>
            <a:r>
              <a:rPr lang="ru-RU" sz="2900" dirty="0" err="1"/>
              <a:t>місячною</a:t>
            </a:r>
            <a:r>
              <a:rPr lang="ru-RU" sz="2900" dirty="0"/>
              <a:t> серенадою. Я </a:t>
            </a:r>
            <a:r>
              <a:rPr lang="ru-RU" sz="2900" dirty="0" err="1"/>
              <a:t>обмивав</a:t>
            </a:r>
            <a:r>
              <a:rPr lang="ru-RU" sz="2900" dirty="0"/>
              <a:t> </a:t>
            </a:r>
            <a:r>
              <a:rPr lang="ru-RU" sz="2900" dirty="0" err="1"/>
              <a:t>би</a:t>
            </a:r>
            <a:r>
              <a:rPr lang="ru-RU" sz="2900" dirty="0"/>
              <a:t> </a:t>
            </a:r>
            <a:r>
              <a:rPr lang="ru-RU" sz="2900" dirty="0" err="1"/>
              <a:t>троянди</a:t>
            </a:r>
            <a:r>
              <a:rPr lang="ru-RU" sz="2900" dirty="0"/>
              <a:t> </a:t>
            </a:r>
            <a:r>
              <a:rPr lang="ru-RU" sz="2900" dirty="0" err="1"/>
              <a:t>своїми</a:t>
            </a:r>
            <a:r>
              <a:rPr lang="ru-RU" sz="2900" dirty="0"/>
              <a:t> </a:t>
            </a:r>
            <a:r>
              <a:rPr lang="ru-RU" sz="2900" dirty="0" err="1"/>
              <a:t>слізьми</a:t>
            </a:r>
            <a:r>
              <a:rPr lang="ru-RU" sz="2900" dirty="0"/>
              <a:t>, </a:t>
            </a:r>
            <a:r>
              <a:rPr lang="ru-RU" sz="2900" dirty="0" err="1"/>
              <a:t>щоб</a:t>
            </a:r>
            <a:r>
              <a:rPr lang="ru-RU" sz="2900" dirty="0"/>
              <a:t> </a:t>
            </a:r>
            <a:r>
              <a:rPr lang="ru-RU" sz="2900" dirty="0" err="1"/>
              <a:t>смакувати</a:t>
            </a:r>
            <a:r>
              <a:rPr lang="ru-RU" sz="2900" dirty="0"/>
              <a:t> </a:t>
            </a:r>
            <a:r>
              <a:rPr lang="ru-RU" sz="2900" dirty="0" err="1"/>
              <a:t>біль</a:t>
            </a:r>
            <a:r>
              <a:rPr lang="ru-RU" sz="2900" dirty="0"/>
              <a:t> </a:t>
            </a:r>
            <a:r>
              <a:rPr lang="ru-RU" sz="2900" dirty="0" err="1"/>
              <a:t>від</a:t>
            </a:r>
            <a:r>
              <a:rPr lang="ru-RU" sz="2900" dirty="0"/>
              <a:t> </a:t>
            </a:r>
            <a:r>
              <a:rPr lang="ru-RU" sz="2900" dirty="0" err="1"/>
              <a:t>їхніх</a:t>
            </a:r>
            <a:r>
              <a:rPr lang="ru-RU" sz="2900" dirty="0"/>
              <a:t> </a:t>
            </a:r>
            <a:r>
              <a:rPr lang="ru-RU" sz="2900" dirty="0" err="1"/>
              <a:t>колючок</a:t>
            </a:r>
            <a:r>
              <a:rPr lang="ru-RU" sz="2900" dirty="0"/>
              <a:t> та </a:t>
            </a:r>
            <a:r>
              <a:rPr lang="ru-RU" sz="2900" dirty="0" err="1"/>
              <a:t>червоний</a:t>
            </a:r>
            <a:r>
              <a:rPr lang="ru-RU" sz="2900" dirty="0"/>
              <a:t> </a:t>
            </a:r>
            <a:r>
              <a:rPr lang="ru-RU" sz="2900" dirty="0" err="1"/>
              <a:t>поцілунок</a:t>
            </a:r>
            <a:r>
              <a:rPr lang="ru-RU" sz="2900" dirty="0"/>
              <a:t> </a:t>
            </a:r>
            <a:r>
              <a:rPr lang="ru-RU" sz="2900" dirty="0" err="1"/>
              <a:t>їхніх</a:t>
            </a:r>
            <a:r>
              <a:rPr lang="ru-RU" sz="2900" dirty="0"/>
              <a:t> </a:t>
            </a:r>
            <a:r>
              <a:rPr lang="ru-RU" sz="2900" dirty="0" err="1"/>
              <a:t>пелюсток</a:t>
            </a:r>
            <a:r>
              <a:rPr lang="ru-RU" sz="2900" dirty="0"/>
              <a:t>.</a:t>
            </a:r>
            <a:br>
              <a:rPr lang="ru-RU" sz="2900" dirty="0"/>
            </a:br>
            <a:r>
              <a:rPr lang="ru-RU" sz="2900" dirty="0"/>
              <a:t/>
            </a:r>
            <a:br>
              <a:rPr lang="ru-RU" sz="2900" dirty="0"/>
            </a:br>
            <a:r>
              <a:rPr lang="ru-RU" sz="2900" dirty="0"/>
              <a:t>Боже </a:t>
            </a:r>
            <a:r>
              <a:rPr lang="ru-RU" sz="2900" dirty="0" err="1"/>
              <a:t>мій</a:t>
            </a:r>
            <a:r>
              <a:rPr lang="ru-RU" sz="2900" dirty="0"/>
              <a:t>, </a:t>
            </a:r>
            <a:r>
              <a:rPr lang="ru-RU" sz="2900" dirty="0" err="1"/>
              <a:t>якби</a:t>
            </a:r>
            <a:r>
              <a:rPr lang="ru-RU" sz="2900" dirty="0"/>
              <a:t> у мене </a:t>
            </a:r>
            <a:r>
              <a:rPr lang="ru-RU" sz="2900" dirty="0" err="1"/>
              <a:t>було</a:t>
            </a:r>
            <a:r>
              <a:rPr lang="ru-RU" sz="2900" dirty="0"/>
              <a:t> </a:t>
            </a:r>
            <a:r>
              <a:rPr lang="ru-RU" sz="2900" dirty="0" err="1"/>
              <a:t>трохи</a:t>
            </a:r>
            <a:r>
              <a:rPr lang="ru-RU" sz="2900" dirty="0"/>
              <a:t> </a:t>
            </a:r>
            <a:r>
              <a:rPr lang="ru-RU" sz="2900" dirty="0" err="1"/>
              <a:t>життя</a:t>
            </a:r>
            <a:r>
              <a:rPr lang="ru-RU" sz="2900" dirty="0"/>
              <a:t>... Я не пропустив </a:t>
            </a:r>
            <a:r>
              <a:rPr lang="ru-RU" sz="2900" dirty="0" err="1"/>
              <a:t>би</a:t>
            </a:r>
            <a:r>
              <a:rPr lang="ru-RU" sz="2900" dirty="0"/>
              <a:t> дня, </a:t>
            </a:r>
            <a:r>
              <a:rPr lang="ru-RU" sz="2900" dirty="0" err="1"/>
              <a:t>щоб</a:t>
            </a:r>
            <a:r>
              <a:rPr lang="ru-RU" sz="2900" dirty="0"/>
              <a:t> не </a:t>
            </a:r>
            <a:r>
              <a:rPr lang="ru-RU" sz="2900" dirty="0" err="1"/>
              <a:t>говорити</a:t>
            </a:r>
            <a:r>
              <a:rPr lang="ru-RU" sz="2900" dirty="0"/>
              <a:t> </a:t>
            </a:r>
            <a:r>
              <a:rPr lang="ru-RU" sz="2900" dirty="0" err="1"/>
              <a:t>коханим</a:t>
            </a:r>
            <a:r>
              <a:rPr lang="ru-RU" sz="2900" dirty="0"/>
              <a:t> людям, </a:t>
            </a:r>
            <a:r>
              <a:rPr lang="ru-RU" sz="2900" dirty="0" err="1"/>
              <a:t>що</a:t>
            </a:r>
            <a:r>
              <a:rPr lang="ru-RU" sz="2900" dirty="0"/>
              <a:t> я </a:t>
            </a:r>
            <a:r>
              <a:rPr lang="ru-RU" sz="2900" dirty="0" err="1"/>
              <a:t>їх</a:t>
            </a:r>
            <a:r>
              <a:rPr lang="ru-RU" sz="2900" dirty="0"/>
              <a:t> </a:t>
            </a:r>
            <a:r>
              <a:rPr lang="ru-RU" sz="2900" dirty="0" err="1"/>
              <a:t>кохаю</a:t>
            </a:r>
            <a:r>
              <a:rPr lang="ru-RU" sz="2900" dirty="0"/>
              <a:t>. Я </a:t>
            </a:r>
            <a:r>
              <a:rPr lang="ru-RU" sz="2900" dirty="0" err="1"/>
              <a:t>би</a:t>
            </a:r>
            <a:r>
              <a:rPr lang="ru-RU" sz="2900" dirty="0"/>
              <a:t> </a:t>
            </a:r>
            <a:r>
              <a:rPr lang="ru-RU" sz="2900" dirty="0" err="1"/>
              <a:t>переконував</a:t>
            </a:r>
            <a:r>
              <a:rPr lang="ru-RU" sz="2900" dirty="0"/>
              <a:t> </a:t>
            </a:r>
            <a:r>
              <a:rPr lang="ru-RU" sz="2900" dirty="0" err="1"/>
              <a:t>кожну</a:t>
            </a:r>
            <a:r>
              <a:rPr lang="ru-RU" sz="2900" dirty="0"/>
              <a:t> </a:t>
            </a:r>
            <a:r>
              <a:rPr lang="ru-RU" sz="2900" dirty="0" err="1"/>
              <a:t>жінку</a:t>
            </a:r>
            <a:r>
              <a:rPr lang="ru-RU" sz="2900" dirty="0"/>
              <a:t> і кожного </a:t>
            </a:r>
            <a:r>
              <a:rPr lang="ru-RU" sz="2900" dirty="0" err="1"/>
              <a:t>чоловіка</a:t>
            </a:r>
            <a:r>
              <a:rPr lang="ru-RU" sz="2900" dirty="0"/>
              <a:t>, </a:t>
            </a:r>
            <a:r>
              <a:rPr lang="ru-RU" sz="2900" dirty="0" err="1"/>
              <a:t>що</a:t>
            </a:r>
            <a:r>
              <a:rPr lang="ru-RU" sz="2900" dirty="0"/>
              <a:t> люблю </a:t>
            </a:r>
            <a:r>
              <a:rPr lang="ru-RU" sz="2900" dirty="0" err="1"/>
              <a:t>їх</a:t>
            </a:r>
            <a:r>
              <a:rPr lang="ru-RU" sz="2900" dirty="0"/>
              <a:t>, я </a:t>
            </a:r>
            <a:r>
              <a:rPr lang="ru-RU" sz="2900" dirty="0" err="1"/>
              <a:t>би</a:t>
            </a:r>
            <a:r>
              <a:rPr lang="ru-RU" sz="2900" dirty="0"/>
              <a:t> жив в </a:t>
            </a:r>
            <a:r>
              <a:rPr lang="ru-RU" sz="2900" dirty="0" err="1"/>
              <a:t>любові</a:t>
            </a:r>
            <a:r>
              <a:rPr lang="ru-RU" sz="2900" dirty="0"/>
              <a:t> з </a:t>
            </a:r>
            <a:r>
              <a:rPr lang="ru-RU" sz="2900" dirty="0" err="1"/>
              <a:t>любов’ю</a:t>
            </a:r>
            <a:r>
              <a:rPr lang="ru-RU" sz="2900" dirty="0"/>
              <a:t>.</a:t>
            </a:r>
            <a:br>
              <a:rPr lang="ru-RU" sz="2900" dirty="0"/>
            </a:br>
            <a:r>
              <a:rPr lang="ru-RU" sz="2900" dirty="0"/>
              <a:t/>
            </a:r>
            <a:br>
              <a:rPr lang="ru-RU" sz="2900" dirty="0"/>
            </a:br>
            <a:r>
              <a:rPr lang="ru-RU" sz="2900" dirty="0"/>
              <a:t>Я </a:t>
            </a:r>
            <a:r>
              <a:rPr lang="ru-RU" sz="2900" dirty="0" err="1"/>
              <a:t>би</a:t>
            </a:r>
            <a:r>
              <a:rPr lang="ru-RU" sz="2900" dirty="0"/>
              <a:t> </a:t>
            </a:r>
            <a:r>
              <a:rPr lang="ru-RU" sz="2900" dirty="0" err="1"/>
              <a:t>довів</a:t>
            </a:r>
            <a:r>
              <a:rPr lang="ru-RU" sz="2900" dirty="0"/>
              <a:t> людям, </a:t>
            </a:r>
            <a:r>
              <a:rPr lang="ru-RU" sz="2900" dirty="0" err="1"/>
              <a:t>що</a:t>
            </a:r>
            <a:r>
              <a:rPr lang="ru-RU" sz="2900" dirty="0"/>
              <a:t> вони не </a:t>
            </a:r>
            <a:r>
              <a:rPr lang="ru-RU" sz="2900" dirty="0" err="1"/>
              <a:t>праві</a:t>
            </a:r>
            <a:r>
              <a:rPr lang="ru-RU" sz="2900" dirty="0"/>
              <a:t>, </a:t>
            </a:r>
            <a:r>
              <a:rPr lang="ru-RU" sz="2900" dirty="0" smtClean="0"/>
              <a:t>коли </a:t>
            </a:r>
            <a:r>
              <a:rPr lang="ru-RU" sz="2900" dirty="0" err="1" smtClean="0"/>
              <a:t>думають</a:t>
            </a:r>
            <a:r>
              <a:rPr lang="ru-RU" sz="2900" dirty="0" smtClean="0"/>
              <a:t>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старіючи</a:t>
            </a:r>
            <a:r>
              <a:rPr lang="ru-RU" sz="2900" dirty="0"/>
              <a:t> вони </a:t>
            </a:r>
            <a:r>
              <a:rPr lang="ru-RU" sz="2900" dirty="0" err="1"/>
              <a:t>перестають</a:t>
            </a:r>
            <a:r>
              <a:rPr lang="ru-RU" sz="2900" dirty="0"/>
              <a:t> </a:t>
            </a:r>
            <a:r>
              <a:rPr lang="ru-RU" sz="2900" dirty="0" err="1"/>
              <a:t>любити</a:t>
            </a:r>
            <a:r>
              <a:rPr lang="ru-RU" sz="2900" dirty="0"/>
              <a:t>: </a:t>
            </a:r>
            <a:r>
              <a:rPr lang="ru-RU" sz="2900" dirty="0" err="1"/>
              <a:t>навпаки</a:t>
            </a:r>
            <a:r>
              <a:rPr lang="ru-RU" sz="2900" dirty="0"/>
              <a:t>, вони </a:t>
            </a:r>
            <a:r>
              <a:rPr lang="ru-RU" sz="2900" dirty="0" err="1"/>
              <a:t>старіють</a:t>
            </a:r>
            <a:r>
              <a:rPr lang="ru-RU" sz="2900" dirty="0"/>
              <a:t> тому, </a:t>
            </a:r>
            <a:r>
              <a:rPr lang="ru-RU" sz="2900" dirty="0" err="1"/>
              <a:t>що</a:t>
            </a:r>
            <a:r>
              <a:rPr lang="ru-RU" sz="2900" dirty="0"/>
              <a:t> </a:t>
            </a:r>
            <a:r>
              <a:rPr lang="ru-RU" sz="2900" dirty="0" err="1"/>
              <a:t>перестають</a:t>
            </a:r>
            <a:r>
              <a:rPr lang="ru-RU" sz="2900" dirty="0"/>
              <a:t> </a:t>
            </a:r>
            <a:r>
              <a:rPr lang="ru-RU" sz="2900" dirty="0" err="1"/>
              <a:t>любити</a:t>
            </a:r>
            <a:r>
              <a:rPr lang="ru-RU" sz="2900" dirty="0"/>
              <a:t>!</a:t>
            </a:r>
            <a:br>
              <a:rPr lang="ru-RU" sz="2900" dirty="0"/>
            </a:br>
            <a:r>
              <a:rPr lang="ru-RU" sz="2900" dirty="0"/>
              <a:t/>
            </a:r>
            <a:br>
              <a:rPr lang="ru-RU" sz="2900" dirty="0"/>
            </a:br>
            <a:r>
              <a:rPr lang="ru-RU" sz="2900" dirty="0" err="1"/>
              <a:t>Дитині</a:t>
            </a:r>
            <a:r>
              <a:rPr lang="ru-RU" sz="2900" dirty="0"/>
              <a:t> я дав </a:t>
            </a:r>
            <a:r>
              <a:rPr lang="ru-RU" sz="2900" dirty="0" err="1"/>
              <a:t>би</a:t>
            </a:r>
            <a:r>
              <a:rPr lang="ru-RU" sz="2900" dirty="0"/>
              <a:t> </a:t>
            </a:r>
            <a:r>
              <a:rPr lang="ru-RU" sz="2900" dirty="0" err="1"/>
              <a:t>крила</a:t>
            </a:r>
            <a:r>
              <a:rPr lang="ru-RU" sz="2900" dirty="0"/>
              <a:t> і сам </a:t>
            </a:r>
            <a:r>
              <a:rPr lang="ru-RU" sz="2900" dirty="0" err="1"/>
              <a:t>навчив</a:t>
            </a:r>
            <a:r>
              <a:rPr lang="ru-RU" sz="2900" dirty="0"/>
              <a:t> </a:t>
            </a:r>
            <a:r>
              <a:rPr lang="ru-RU" sz="2900" dirty="0" err="1"/>
              <a:t>би</a:t>
            </a:r>
            <a:r>
              <a:rPr lang="ru-RU" sz="2900" dirty="0"/>
              <a:t> </a:t>
            </a:r>
            <a:r>
              <a:rPr lang="ru-RU" sz="2900" dirty="0" err="1"/>
              <a:t>її</a:t>
            </a:r>
            <a:r>
              <a:rPr lang="ru-RU" sz="2900" dirty="0"/>
              <a:t> </a:t>
            </a:r>
            <a:r>
              <a:rPr lang="ru-RU" sz="2900" dirty="0" err="1"/>
              <a:t>літати</a:t>
            </a:r>
            <a:r>
              <a:rPr lang="ru-RU" sz="2900" dirty="0"/>
              <a:t>.</a:t>
            </a:r>
            <a:br>
              <a:rPr lang="ru-RU" sz="2900" dirty="0"/>
            </a:br>
            <a:r>
              <a:rPr lang="ru-RU" sz="2900" dirty="0"/>
              <a:t/>
            </a:r>
            <a:br>
              <a:rPr lang="ru-RU" sz="2900" dirty="0"/>
            </a:br>
            <a:r>
              <a:rPr lang="ru-RU" sz="2900" dirty="0" err="1"/>
              <a:t>Старих</a:t>
            </a:r>
            <a:r>
              <a:rPr lang="ru-RU" sz="2900" dirty="0"/>
              <a:t> я </a:t>
            </a:r>
            <a:r>
              <a:rPr lang="ru-RU" sz="2900" dirty="0" err="1"/>
              <a:t>би</a:t>
            </a:r>
            <a:r>
              <a:rPr lang="ru-RU" sz="2900" dirty="0"/>
              <a:t> </a:t>
            </a:r>
            <a:r>
              <a:rPr lang="ru-RU" sz="2900" dirty="0" err="1"/>
              <a:t>навчив</a:t>
            </a:r>
            <a:r>
              <a:rPr lang="ru-RU" sz="2900" dirty="0"/>
              <a:t> того, </a:t>
            </a:r>
            <a:r>
              <a:rPr lang="ru-RU" sz="2900" dirty="0" err="1"/>
              <a:t>що</a:t>
            </a:r>
            <a:r>
              <a:rPr lang="ru-RU" sz="2900" dirty="0"/>
              <a:t> смерть приходить не </a:t>
            </a:r>
            <a:r>
              <a:rPr lang="ru-RU" sz="2900" dirty="0" err="1"/>
              <a:t>від</a:t>
            </a:r>
            <a:r>
              <a:rPr lang="ru-RU" sz="2900" dirty="0"/>
              <a:t> </a:t>
            </a:r>
            <a:r>
              <a:rPr lang="ru-RU" sz="2900" dirty="0" err="1"/>
              <a:t>старості</a:t>
            </a:r>
            <a:r>
              <a:rPr lang="ru-RU" sz="2900" dirty="0"/>
              <a:t>, а </a:t>
            </a:r>
            <a:r>
              <a:rPr lang="ru-RU" sz="2900" dirty="0" err="1"/>
              <a:t>від</a:t>
            </a:r>
            <a:r>
              <a:rPr lang="ru-RU" sz="2900" dirty="0"/>
              <a:t> </a:t>
            </a:r>
            <a:r>
              <a:rPr lang="ru-RU" sz="2900" dirty="0" err="1"/>
              <a:t>забуття</a:t>
            </a:r>
            <a:r>
              <a:rPr lang="ru-RU" sz="2900" dirty="0"/>
              <a:t>.</a:t>
            </a:r>
            <a:br>
              <a:rPr lang="ru-RU" sz="2900" dirty="0"/>
            </a:br>
            <a:r>
              <a:rPr lang="ru-RU" sz="2900" dirty="0"/>
              <a:t/>
            </a:r>
            <a:br>
              <a:rPr lang="ru-RU" sz="2900" dirty="0"/>
            </a:br>
            <a:r>
              <a:rPr lang="ru-RU" sz="2900" dirty="0" err="1"/>
              <a:t>Адже</a:t>
            </a:r>
            <a:r>
              <a:rPr lang="ru-RU" sz="2900" dirty="0"/>
              <a:t> я </a:t>
            </a:r>
            <a:r>
              <a:rPr lang="ru-RU" sz="2900" dirty="0" err="1"/>
              <a:t>теж</a:t>
            </a:r>
            <a:r>
              <a:rPr lang="ru-RU" sz="2900" dirty="0"/>
              <a:t> </a:t>
            </a:r>
            <a:r>
              <a:rPr lang="ru-RU" sz="2900" dirty="0" err="1"/>
              <a:t>багато</a:t>
            </a:r>
            <a:r>
              <a:rPr lang="ru-RU" sz="2900" dirty="0"/>
              <a:t> </a:t>
            </a:r>
            <a:r>
              <a:rPr lang="ru-RU" sz="2900" dirty="0" err="1"/>
              <a:t>чого</a:t>
            </a:r>
            <a:r>
              <a:rPr lang="ru-RU" sz="2900" dirty="0"/>
              <a:t> </a:t>
            </a:r>
            <a:r>
              <a:rPr lang="ru-RU" sz="2900" dirty="0" err="1"/>
              <a:t>навчився</a:t>
            </a:r>
            <a:r>
              <a:rPr lang="ru-RU" sz="2900" dirty="0"/>
              <a:t> у вас, люди.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2040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pPr algn="ctr"/>
            <a:r>
              <a:rPr lang="uk-UA" b="1" dirty="0"/>
              <a:t>Я йду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Я </a:t>
            </a:r>
            <a:r>
              <a:rPr lang="ru-RU" dirty="0" err="1" smtClean="0"/>
              <a:t>дізнався</a:t>
            </a:r>
            <a:r>
              <a:rPr lang="ru-RU" dirty="0" smtClean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хоче</a:t>
            </a:r>
            <a:r>
              <a:rPr lang="ru-RU" dirty="0"/>
              <a:t> </a:t>
            </a:r>
            <a:r>
              <a:rPr lang="ru-RU" dirty="0" err="1"/>
              <a:t>жити</a:t>
            </a:r>
            <a:r>
              <a:rPr lang="ru-RU" dirty="0"/>
              <a:t> на </a:t>
            </a:r>
            <a:r>
              <a:rPr lang="ru-RU" dirty="0" err="1"/>
              <a:t>верхівці</a:t>
            </a:r>
            <a:r>
              <a:rPr lang="ru-RU" dirty="0"/>
              <a:t> гори, не </a:t>
            </a:r>
            <a:r>
              <a:rPr lang="ru-RU" dirty="0" err="1"/>
              <a:t>здогадуючись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справжнє</a:t>
            </a:r>
            <a:r>
              <a:rPr lang="ru-RU" dirty="0"/>
              <a:t> </a:t>
            </a:r>
            <a:r>
              <a:rPr lang="ru-RU" dirty="0" err="1"/>
              <a:t>щастя</a:t>
            </a:r>
            <a:r>
              <a:rPr lang="ru-RU" dirty="0"/>
              <a:t> </a:t>
            </a:r>
            <a:r>
              <a:rPr lang="ru-RU" dirty="0" err="1"/>
              <a:t>очікує</a:t>
            </a:r>
            <a:r>
              <a:rPr lang="ru-RU" dirty="0"/>
              <a:t> </a:t>
            </a:r>
            <a:r>
              <a:rPr lang="ru-RU" dirty="0" smtClean="0"/>
              <a:t>нас </a:t>
            </a:r>
            <a:r>
              <a:rPr lang="ru-RU" dirty="0" err="1"/>
              <a:t>під</a:t>
            </a:r>
            <a:r>
              <a:rPr lang="ru-RU" dirty="0"/>
              <a:t> час спуску.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Я </a:t>
            </a:r>
            <a:r>
              <a:rPr lang="ru-RU" dirty="0" err="1"/>
              <a:t>зрозумів</a:t>
            </a:r>
            <a:r>
              <a:rPr lang="ru-RU" dirty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/>
              <a:t>коли </a:t>
            </a:r>
            <a:r>
              <a:rPr lang="ru-RU" dirty="0" err="1"/>
              <a:t>немовля</a:t>
            </a:r>
            <a:r>
              <a:rPr lang="ru-RU" dirty="0"/>
              <a:t> </a:t>
            </a:r>
            <a:r>
              <a:rPr lang="ru-RU" dirty="0" err="1"/>
              <a:t>вперше</a:t>
            </a:r>
            <a:r>
              <a:rPr lang="ru-RU" dirty="0"/>
              <a:t> </a:t>
            </a:r>
            <a:r>
              <a:rPr lang="ru-RU" dirty="0" err="1"/>
              <a:t>хапає</a:t>
            </a:r>
            <a:r>
              <a:rPr lang="ru-RU" dirty="0"/>
              <a:t> </a:t>
            </a:r>
            <a:r>
              <a:rPr lang="ru-RU" dirty="0" err="1"/>
              <a:t>батьківський</a:t>
            </a:r>
            <a:r>
              <a:rPr lang="ru-RU" dirty="0"/>
              <a:t> </a:t>
            </a:r>
            <a:r>
              <a:rPr lang="ru-RU" dirty="0" err="1"/>
              <a:t>палець</a:t>
            </a:r>
            <a:r>
              <a:rPr lang="ru-RU" dirty="0"/>
              <a:t> </a:t>
            </a:r>
            <a:r>
              <a:rPr lang="ru-RU" dirty="0" err="1"/>
              <a:t>крихітним</a:t>
            </a:r>
            <a:r>
              <a:rPr lang="ru-RU" dirty="0"/>
              <a:t> кулачком,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хапає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назавжди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Я </a:t>
            </a:r>
            <a:r>
              <a:rPr lang="ru-RU" dirty="0" err="1"/>
              <a:t>зрозумів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подивитися</a:t>
            </a:r>
            <a:r>
              <a:rPr lang="ru-RU" dirty="0"/>
              <a:t> на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зверху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для того, </a:t>
            </a:r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допомогти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</a:t>
            </a:r>
            <a:r>
              <a:rPr lang="ru-RU" dirty="0" err="1"/>
              <a:t>встати</a:t>
            </a:r>
            <a:r>
              <a:rPr lang="ru-RU" dirty="0"/>
              <a:t> на ноги.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Я так </a:t>
            </a:r>
            <a:r>
              <a:rPr lang="ru-RU" dirty="0" err="1"/>
              <a:t>багато</a:t>
            </a:r>
            <a:r>
              <a:rPr lang="ru-RU" dirty="0"/>
              <a:t>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навчився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вас, але, правду </a:t>
            </a:r>
            <a:r>
              <a:rPr lang="ru-RU" dirty="0" err="1"/>
              <a:t>кажучи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небагато</a:t>
            </a:r>
            <a:r>
              <a:rPr lang="ru-RU" dirty="0"/>
              <a:t> </a:t>
            </a:r>
            <a:r>
              <a:rPr lang="ru-RU" dirty="0" err="1"/>
              <a:t>користі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, </a:t>
            </a:r>
            <a:r>
              <a:rPr lang="ru-RU" dirty="0" err="1"/>
              <a:t>напакувавши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скриню</a:t>
            </a:r>
            <a:r>
              <a:rPr lang="ru-RU" dirty="0"/>
              <a:t>, я помираю.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23388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548680"/>
            <a:ext cx="8064896" cy="5854734"/>
          </a:xfrm>
        </p:spPr>
      </p:pic>
    </p:spTree>
    <p:extLst>
      <p:ext uri="{BB962C8B-B14F-4D97-AF65-F5344CB8AC3E}">
        <p14:creationId xmlns:p14="http://schemas.microsoft.com/office/powerpoint/2010/main" val="12916297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435280" cy="72494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 smtClean="0"/>
              <a:t>Художній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світ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Гарсіа</a:t>
            </a:r>
            <a:r>
              <a:rPr lang="ru-RU" sz="3200" b="1" dirty="0" smtClean="0"/>
              <a:t> Маркеса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219256" cy="496706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err="1"/>
              <a:t>П</a:t>
            </a:r>
            <a:r>
              <a:rPr lang="ru-RU" dirty="0" err="1" smtClean="0"/>
              <a:t>рагнення</a:t>
            </a:r>
            <a:r>
              <a:rPr lang="ru-RU" dirty="0" smtClean="0"/>
              <a:t> </a:t>
            </a:r>
            <a:r>
              <a:rPr lang="ru-RU" dirty="0" err="1"/>
              <a:t>відтворити</a:t>
            </a:r>
            <a:r>
              <a:rPr lang="ru-RU" dirty="0"/>
              <a:t> „</a:t>
            </a:r>
            <a:r>
              <a:rPr lang="ru-RU" dirty="0" err="1"/>
              <a:t>моделі</a:t>
            </a:r>
            <a:r>
              <a:rPr lang="ru-RU" dirty="0"/>
              <a:t>”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буття</a:t>
            </a:r>
            <a:r>
              <a:rPr lang="ru-RU" dirty="0"/>
              <a:t>, </a:t>
            </a:r>
            <a:r>
              <a:rPr lang="ru-RU" dirty="0" err="1"/>
              <a:t>національної</a:t>
            </a:r>
            <a:r>
              <a:rPr lang="ru-RU" dirty="0"/>
              <a:t> </a:t>
            </a:r>
            <a:r>
              <a:rPr lang="ru-RU" dirty="0" err="1"/>
              <a:t>історії</a:t>
            </a:r>
            <a:r>
              <a:rPr lang="ru-RU" dirty="0"/>
              <a:t>, </a:t>
            </a:r>
            <a:r>
              <a:rPr lang="ru-RU" dirty="0" err="1"/>
              <a:t>національного</a:t>
            </a:r>
            <a:r>
              <a:rPr lang="ru-RU" dirty="0"/>
              <a:t> </a:t>
            </a:r>
            <a:r>
              <a:rPr lang="ru-RU" dirty="0" err="1"/>
              <a:t>мислення</a:t>
            </a:r>
            <a:r>
              <a:rPr lang="ru-RU" dirty="0"/>
              <a:t>;</a:t>
            </a:r>
          </a:p>
          <a:p>
            <a:pPr lvl="0"/>
            <a:endParaRPr lang="ru-RU" dirty="0" smtClean="0"/>
          </a:p>
          <a:p>
            <a:pPr lvl="0"/>
            <a:r>
              <a:rPr lang="ru-RU" dirty="0" err="1" smtClean="0"/>
              <a:t>Поєднання</a:t>
            </a:r>
            <a:r>
              <a:rPr lang="ru-RU" dirty="0" smtClean="0"/>
              <a:t> </a:t>
            </a:r>
            <a:r>
              <a:rPr lang="ru-RU" dirty="0" err="1"/>
              <a:t>соціального</a:t>
            </a:r>
            <a:r>
              <a:rPr lang="ru-RU" dirty="0"/>
              <a:t> й </a:t>
            </a:r>
            <a:r>
              <a:rPr lang="ru-RU" dirty="0" err="1"/>
              <a:t>буттєвого</a:t>
            </a:r>
            <a:r>
              <a:rPr lang="ru-RU" dirty="0"/>
              <a:t> </a:t>
            </a:r>
            <a:r>
              <a:rPr lang="ru-RU" dirty="0" err="1"/>
              <a:t>аспектів</a:t>
            </a:r>
            <a:r>
              <a:rPr lang="ru-RU" dirty="0"/>
              <a:t>, </a:t>
            </a:r>
            <a:r>
              <a:rPr lang="ru-RU" dirty="0" err="1"/>
              <a:t>майстерна</a:t>
            </a:r>
            <a:r>
              <a:rPr lang="ru-RU" dirty="0"/>
              <a:t> передача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колориту;</a:t>
            </a:r>
          </a:p>
          <a:p>
            <a:pPr lvl="0"/>
            <a:endParaRPr lang="ru-RU" dirty="0" smtClean="0"/>
          </a:p>
          <a:p>
            <a:pPr lvl="0"/>
            <a:r>
              <a:rPr lang="ru-RU" dirty="0" err="1" smtClean="0"/>
              <a:t>Міфопоетична</a:t>
            </a:r>
            <a:r>
              <a:rPr lang="ru-RU" dirty="0" smtClean="0"/>
              <a:t> </a:t>
            </a:r>
            <a:r>
              <a:rPr lang="ru-RU" dirty="0" err="1"/>
              <a:t>забарвленість</a:t>
            </a:r>
            <a:r>
              <a:rPr lang="ru-RU" dirty="0"/>
              <a:t> картин </a:t>
            </a:r>
            <a:r>
              <a:rPr lang="ru-RU" dirty="0" err="1"/>
              <a:t>повсякдення</a:t>
            </a:r>
            <a:r>
              <a:rPr lang="ru-RU" dirty="0"/>
              <a:t> й </a:t>
            </a:r>
            <a:r>
              <a:rPr lang="ru-RU" dirty="0" err="1"/>
              <a:t>побуту</a:t>
            </a:r>
            <a:r>
              <a:rPr lang="ru-RU" dirty="0"/>
              <a:t>;</a:t>
            </a:r>
          </a:p>
          <a:p>
            <a:pPr lvl="0"/>
            <a:endParaRPr lang="ru-RU" dirty="0" smtClean="0"/>
          </a:p>
          <a:p>
            <a:pPr lvl="0"/>
            <a:r>
              <a:rPr lang="ru-RU" dirty="0" smtClean="0"/>
              <a:t>Тема </a:t>
            </a:r>
            <a:r>
              <a:rPr lang="ru-RU" dirty="0" err="1"/>
              <a:t>розладу</a:t>
            </a:r>
            <a:r>
              <a:rPr lang="ru-RU" dirty="0"/>
              <a:t> </a:t>
            </a:r>
            <a:r>
              <a:rPr lang="ru-RU" dirty="0" err="1"/>
              <a:t>людських</a:t>
            </a:r>
            <a:r>
              <a:rPr lang="ru-RU" dirty="0"/>
              <a:t> </a:t>
            </a:r>
            <a:r>
              <a:rPr lang="ru-RU" dirty="0" err="1"/>
              <a:t>взаємин</a:t>
            </a:r>
            <a:r>
              <a:rPr lang="ru-RU" dirty="0"/>
              <a:t> у </a:t>
            </a:r>
            <a:r>
              <a:rPr lang="ru-RU" dirty="0" err="1"/>
              <a:t>світі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в </a:t>
            </a:r>
            <a:r>
              <a:rPr lang="ru-RU" dirty="0" err="1"/>
              <a:t>стані</a:t>
            </a:r>
            <a:r>
              <a:rPr lang="ru-RU" dirty="0"/>
              <a:t> </a:t>
            </a:r>
            <a:r>
              <a:rPr lang="ru-RU" dirty="0" err="1"/>
              <a:t>насильства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30180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07288" cy="72494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err="1"/>
              <a:t>Художній</a:t>
            </a:r>
            <a:r>
              <a:rPr lang="ru-RU" sz="3200" b="1" dirty="0"/>
              <a:t> </a:t>
            </a:r>
            <a:r>
              <a:rPr lang="ru-RU" sz="3200" b="1" dirty="0" err="1"/>
              <a:t>світ</a:t>
            </a:r>
            <a:r>
              <a:rPr lang="ru-RU" sz="3200" b="1" dirty="0"/>
              <a:t> </a:t>
            </a:r>
            <a:r>
              <a:rPr lang="ru-RU" sz="3200" b="1" dirty="0" err="1"/>
              <a:t>Гарсіа</a:t>
            </a:r>
            <a:r>
              <a:rPr lang="ru-RU" sz="3200" b="1" dirty="0"/>
              <a:t> Маркеса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219256" cy="496706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err="1"/>
              <a:t>змалювання</a:t>
            </a:r>
            <a:r>
              <a:rPr lang="ru-RU" dirty="0"/>
              <a:t> дивного, </a:t>
            </a:r>
            <a:r>
              <a:rPr lang="ru-RU" dirty="0" err="1"/>
              <a:t>незвичайного</a:t>
            </a:r>
            <a:r>
              <a:rPr lang="ru-RU" dirty="0"/>
              <a:t>, абсурдного, </a:t>
            </a:r>
            <a:r>
              <a:rPr lang="ru-RU" dirty="0" err="1"/>
              <a:t>надприродного</a:t>
            </a:r>
            <a:r>
              <a:rPr lang="ru-RU" dirty="0"/>
              <a:t>, </a:t>
            </a:r>
            <a:r>
              <a:rPr lang="ru-RU" dirty="0" err="1"/>
              <a:t>усіляких</a:t>
            </a:r>
            <a:r>
              <a:rPr lang="ru-RU" dirty="0"/>
              <a:t> метаморфоз </a:t>
            </a:r>
            <a:r>
              <a:rPr lang="ru-RU" dirty="0" err="1"/>
              <a:t>серед</a:t>
            </a:r>
            <a:r>
              <a:rPr lang="ru-RU" dirty="0"/>
              <a:t> </a:t>
            </a:r>
            <a:r>
              <a:rPr lang="ru-RU" dirty="0" err="1"/>
              <a:t>плину</a:t>
            </a:r>
            <a:r>
              <a:rPr lang="ru-RU" dirty="0"/>
              <a:t> </a:t>
            </a:r>
            <a:r>
              <a:rPr lang="ru-RU" dirty="0" err="1"/>
              <a:t>повсякденного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;</a:t>
            </a:r>
          </a:p>
          <a:p>
            <a:pPr lvl="0"/>
            <a:endParaRPr lang="ru-RU" dirty="0"/>
          </a:p>
          <a:p>
            <a:pPr lvl="0"/>
            <a:r>
              <a:rPr lang="ru-RU" dirty="0" err="1" smtClean="0"/>
              <a:t>тяжіння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умовного</a:t>
            </a:r>
            <a:r>
              <a:rPr lang="ru-RU" dirty="0"/>
              <a:t>, гротескного, фантастичного, </a:t>
            </a:r>
            <a:r>
              <a:rPr lang="ru-RU" dirty="0" err="1"/>
              <a:t>різноманітних</a:t>
            </a:r>
            <a:r>
              <a:rPr lang="ru-RU" dirty="0"/>
              <a:t> форм </a:t>
            </a:r>
            <a:r>
              <a:rPr lang="ru-RU" dirty="0" err="1"/>
              <a:t>поетичної</a:t>
            </a:r>
            <a:r>
              <a:rPr lang="ru-RU" dirty="0"/>
              <a:t> </a:t>
            </a:r>
            <a:r>
              <a:rPr lang="ru-RU" dirty="0" err="1"/>
              <a:t>символізації</a:t>
            </a:r>
            <a:r>
              <a:rPr lang="ru-RU" dirty="0"/>
              <a:t>;</a:t>
            </a:r>
          </a:p>
          <a:p>
            <a:pPr lvl="0"/>
            <a:endParaRPr lang="ru-RU" dirty="0"/>
          </a:p>
          <a:p>
            <a:pPr lvl="0"/>
            <a:r>
              <a:rPr lang="ru-RU" dirty="0" err="1" smtClean="0"/>
              <a:t>висока</a:t>
            </a:r>
            <a:r>
              <a:rPr lang="ru-RU" dirty="0" smtClean="0"/>
              <a:t> </a:t>
            </a:r>
            <a:r>
              <a:rPr lang="ru-RU" dirty="0" err="1"/>
              <a:t>концентрація</a:t>
            </a:r>
            <a:r>
              <a:rPr lang="ru-RU" dirty="0"/>
              <a:t> </a:t>
            </a:r>
            <a:r>
              <a:rPr lang="ru-RU" dirty="0" err="1"/>
              <a:t>ліричних</a:t>
            </a:r>
            <a:r>
              <a:rPr lang="ru-RU" dirty="0"/>
              <a:t> і </a:t>
            </a:r>
            <a:r>
              <a:rPr lang="ru-RU" dirty="0" err="1"/>
              <a:t>поетичних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 у </a:t>
            </a:r>
            <a:r>
              <a:rPr lang="ru-RU" dirty="0" err="1"/>
              <a:t>прозі</a:t>
            </a:r>
            <a:r>
              <a:rPr lang="ru-RU" dirty="0"/>
              <a:t>;</a:t>
            </a:r>
          </a:p>
          <a:p>
            <a:pPr lvl="0"/>
            <a:endParaRPr lang="ru-RU" dirty="0"/>
          </a:p>
          <a:p>
            <a:pPr lvl="0"/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/>
              <a:t>„</a:t>
            </a:r>
            <a:r>
              <a:rPr lang="ru-RU" dirty="0" err="1"/>
              <a:t>фантастичної</a:t>
            </a:r>
            <a:r>
              <a:rPr lang="ru-RU" dirty="0"/>
              <a:t> </a:t>
            </a:r>
            <a:r>
              <a:rPr lang="ru-RU" dirty="0" err="1"/>
              <a:t>дійсності</a:t>
            </a:r>
            <a:r>
              <a:rPr lang="ru-RU" dirty="0"/>
              <a:t>”,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зруйновані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реальним</a:t>
            </a:r>
            <a:r>
              <a:rPr lang="ru-RU" dirty="0"/>
              <a:t> та </a:t>
            </a:r>
            <a:r>
              <a:rPr lang="ru-RU" dirty="0" err="1"/>
              <a:t>надреальним</a:t>
            </a:r>
            <a:r>
              <a:rPr lang="ru-RU" dirty="0"/>
              <a:t>, </a:t>
            </a:r>
            <a:r>
              <a:rPr lang="ru-RU" dirty="0" err="1"/>
              <a:t>об’єктивним</a:t>
            </a:r>
            <a:r>
              <a:rPr lang="ru-RU" dirty="0"/>
              <a:t> і </a:t>
            </a:r>
            <a:r>
              <a:rPr lang="ru-RU" dirty="0" err="1"/>
              <a:t>суб’єктивним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01621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628384" cy="792088"/>
          </a:xfrm>
        </p:spPr>
        <p:txBody>
          <a:bodyPr>
            <a:normAutofit/>
          </a:bodyPr>
          <a:lstStyle/>
          <a:p>
            <a:pPr algn="ctr"/>
            <a:r>
              <a:rPr lang="uk-UA" sz="3600" dirty="0" smtClean="0"/>
              <a:t>Творчість Г. Г. Маркеса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>
                <a:solidFill>
                  <a:srgbClr val="000000"/>
                </a:solidFill>
                <a:latin typeface="Georgia"/>
              </a:rPr>
              <a:t>Французький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романіст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Жуль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Ренар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колись сказав: «Слава –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це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безперервне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зусилля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».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Ці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слова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спадають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на думку, коли ми говоримо про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творчість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Габріеля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Гарсіа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Маркеса –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письменника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відчув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аромат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слави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вже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юності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повністю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наситився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її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смаком у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зрілі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роки. Маркес не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шукав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визнання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прихильності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: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він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просто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йшов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дорогою, яку для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нього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було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призначено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ще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тоді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, коли маленьким хлопчиком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бавився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дідовому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будинку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Аракатаці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слухав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фантастичні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оповідки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бабусі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Транкіліни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й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навіть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не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уявляв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 скарб даровано </a:t>
            </a:r>
            <a:r>
              <a:rPr lang="ru-RU" dirty="0" err="1">
                <a:solidFill>
                  <a:srgbClr val="000000"/>
                </a:solidFill>
                <a:latin typeface="Georgia"/>
              </a:rPr>
              <a:t>йому</a:t>
            </a:r>
            <a:r>
              <a:rPr lang="ru-RU" dirty="0">
                <a:solidFill>
                  <a:srgbClr val="000000"/>
                </a:solidFill>
                <a:latin typeface="Georgia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74284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580131"/>
            <a:ext cx="2842422" cy="432048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435280" cy="72494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«Полковникові ніхто не пише»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5688632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 smtClean="0"/>
              <a:t>Вперше</a:t>
            </a:r>
            <a:r>
              <a:rPr lang="ru-RU" sz="2000" dirty="0" smtClean="0"/>
              <a:t> </a:t>
            </a:r>
            <a:r>
              <a:rPr lang="ru-RU" sz="2000" dirty="0" err="1"/>
              <a:t>опублікований</a:t>
            </a:r>
            <a:r>
              <a:rPr lang="ru-RU" sz="2000" dirty="0"/>
              <a:t> в </a:t>
            </a:r>
            <a:r>
              <a:rPr lang="ru-RU" sz="2000" dirty="0" smtClean="0">
                <a:hlinkClick r:id="rId3" tooltip="1961"/>
              </a:rPr>
              <a:t>1961</a:t>
            </a:r>
            <a:r>
              <a:rPr lang="ru-RU" sz="2000" dirty="0" smtClean="0"/>
              <a:t>році.</a:t>
            </a:r>
            <a:r>
              <a:rPr lang="ru-RU" sz="2000" dirty="0"/>
              <a:t> </a:t>
            </a:r>
            <a:r>
              <a:rPr lang="ru-RU" sz="2000" dirty="0" err="1" smtClean="0"/>
              <a:t>Історія</a:t>
            </a:r>
            <a:r>
              <a:rPr lang="ru-RU" sz="2000" dirty="0" smtClean="0"/>
              <a:t> </a:t>
            </a:r>
            <a:r>
              <a:rPr lang="ru-RU" sz="2000" dirty="0" err="1"/>
              <a:t>розповідає</a:t>
            </a:r>
            <a:r>
              <a:rPr lang="ru-RU" sz="2000" dirty="0"/>
              <a:t> про старого полковника у </a:t>
            </a:r>
            <a:r>
              <a:rPr lang="ru-RU" sz="2000" dirty="0" err="1"/>
              <a:t>відставці</a:t>
            </a:r>
            <a:r>
              <a:rPr lang="ru-RU" sz="2000" dirty="0"/>
              <a:t>, ветерана </a:t>
            </a:r>
            <a:r>
              <a:rPr lang="ru-RU" sz="2000" dirty="0" err="1"/>
              <a:t>громадянської</a:t>
            </a:r>
            <a:r>
              <a:rPr lang="ru-RU" sz="2000" dirty="0"/>
              <a:t> </a:t>
            </a:r>
            <a:r>
              <a:rPr lang="ru-RU" sz="2000" dirty="0" err="1"/>
              <a:t>війни</a:t>
            </a:r>
            <a:r>
              <a:rPr lang="ru-RU" sz="2000" dirty="0"/>
              <a:t>, </a:t>
            </a:r>
            <a:r>
              <a:rPr lang="ru-RU" sz="2000" dirty="0" err="1"/>
              <a:t>який</a:t>
            </a:r>
            <a:r>
              <a:rPr lang="ru-RU" sz="2000" dirty="0"/>
              <a:t> </a:t>
            </a:r>
            <a:r>
              <a:rPr lang="ru-RU" sz="2000" dirty="0" err="1"/>
              <a:t>змушений</a:t>
            </a:r>
            <a:r>
              <a:rPr lang="ru-RU" sz="2000" dirty="0"/>
              <a:t> </a:t>
            </a:r>
            <a:r>
              <a:rPr lang="ru-RU" sz="2000" dirty="0" err="1"/>
              <a:t>жити</a:t>
            </a:r>
            <a:r>
              <a:rPr lang="ru-RU" sz="2000" dirty="0"/>
              <a:t> в </a:t>
            </a:r>
            <a:r>
              <a:rPr lang="ru-RU" sz="2000" dirty="0" err="1"/>
              <a:t>злиднях</a:t>
            </a:r>
            <a:r>
              <a:rPr lang="ru-RU" sz="2000" dirty="0"/>
              <a:t> </a:t>
            </a:r>
            <a:r>
              <a:rPr lang="ru-RU" sz="2000" dirty="0" err="1"/>
              <a:t>зі</a:t>
            </a:r>
            <a:r>
              <a:rPr lang="ru-RU" sz="2000" dirty="0"/>
              <a:t> </a:t>
            </a:r>
            <a:r>
              <a:rPr lang="ru-RU" sz="2000" dirty="0" err="1"/>
              <a:t>своєю</a:t>
            </a:r>
            <a:r>
              <a:rPr lang="ru-RU" sz="2000" dirty="0"/>
              <a:t> дружиною на </a:t>
            </a:r>
            <a:r>
              <a:rPr lang="ru-RU" sz="2000" dirty="0" err="1"/>
              <a:t>околиці</a:t>
            </a:r>
            <a:r>
              <a:rPr lang="ru-RU" sz="2000" dirty="0"/>
              <a:t> невеликого </a:t>
            </a:r>
            <a:r>
              <a:rPr lang="ru-RU" sz="2000" dirty="0" err="1"/>
              <a:t>колумбійського</a:t>
            </a:r>
            <a:r>
              <a:rPr lang="ru-RU" sz="2000" dirty="0"/>
              <a:t> </a:t>
            </a:r>
            <a:r>
              <a:rPr lang="ru-RU" sz="2000" dirty="0" err="1"/>
              <a:t>містечка</a:t>
            </a:r>
            <a:r>
              <a:rPr lang="ru-RU" sz="2000" dirty="0"/>
              <a:t>. </a:t>
            </a:r>
            <a:r>
              <a:rPr lang="ru-RU" sz="2000" dirty="0" err="1"/>
              <a:t>Багато</a:t>
            </a:r>
            <a:r>
              <a:rPr lang="ru-RU" sz="2000" dirty="0"/>
              <a:t> </a:t>
            </a:r>
            <a:r>
              <a:rPr lang="ru-RU" sz="2000" dirty="0" err="1"/>
              <a:t>років</a:t>
            </a:r>
            <a:r>
              <a:rPr lang="ru-RU" sz="2000" dirty="0"/>
              <a:t>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чекає</a:t>
            </a:r>
            <a:r>
              <a:rPr lang="ru-RU" sz="2000" dirty="0"/>
              <a:t> листа </a:t>
            </a:r>
            <a:r>
              <a:rPr lang="ru-RU" sz="2000" dirty="0" err="1"/>
              <a:t>зі</a:t>
            </a:r>
            <a:r>
              <a:rPr lang="ru-RU" sz="2000" dirty="0"/>
              <a:t> </a:t>
            </a:r>
            <a:r>
              <a:rPr lang="ru-RU" sz="2000" dirty="0" err="1"/>
              <a:t>столиці</a:t>
            </a:r>
            <a:r>
              <a:rPr lang="ru-RU" sz="2000" dirty="0"/>
              <a:t> з приводу </a:t>
            </a:r>
            <a:r>
              <a:rPr lang="ru-RU" sz="2000" dirty="0" err="1"/>
              <a:t>пенсії</a:t>
            </a:r>
            <a:r>
              <a:rPr lang="ru-RU" sz="2000" dirty="0"/>
              <a:t>, яка </a:t>
            </a:r>
            <a:r>
              <a:rPr lang="ru-RU" sz="2000" dirty="0" err="1"/>
              <a:t>має</a:t>
            </a:r>
            <a:r>
              <a:rPr lang="ru-RU" sz="2000" dirty="0"/>
              <a:t> бути </a:t>
            </a:r>
            <a:r>
              <a:rPr lang="ru-RU" sz="2000" dirty="0" err="1"/>
              <a:t>надана</a:t>
            </a:r>
            <a:r>
              <a:rPr lang="ru-RU" sz="2000" dirty="0"/>
              <a:t> </a:t>
            </a:r>
            <a:r>
              <a:rPr lang="ru-RU" sz="2000" dirty="0" err="1"/>
              <a:t>йому</a:t>
            </a:r>
            <a:r>
              <a:rPr lang="ru-RU" sz="2000" dirty="0"/>
              <a:t> як ветерану </a:t>
            </a:r>
            <a:r>
              <a:rPr lang="ru-RU" sz="2000" dirty="0" err="1"/>
              <a:t>війни</a:t>
            </a:r>
            <a:r>
              <a:rPr lang="ru-RU" sz="2000" dirty="0"/>
              <a:t>, але </a:t>
            </a:r>
            <a:r>
              <a:rPr lang="ru-RU" sz="2000" dirty="0" err="1"/>
              <a:t>полковникові</a:t>
            </a:r>
            <a:r>
              <a:rPr lang="ru-RU" sz="2000" dirty="0"/>
              <a:t> </a:t>
            </a:r>
            <a:r>
              <a:rPr lang="ru-RU" sz="2000" dirty="0" err="1"/>
              <a:t>ніхто</a:t>
            </a:r>
            <a:r>
              <a:rPr lang="ru-RU" sz="2000" dirty="0"/>
              <a:t> не </a:t>
            </a:r>
            <a:r>
              <a:rPr lang="ru-RU" sz="2000" dirty="0" err="1" smtClean="0"/>
              <a:t>пише.В</a:t>
            </a:r>
            <a:r>
              <a:rPr lang="ru-RU" sz="2000" dirty="0" smtClean="0"/>
              <a:t> </a:t>
            </a:r>
            <a:r>
              <a:rPr lang="ru-RU" sz="2000" dirty="0"/>
              <a:t>1991 </a:t>
            </a:r>
            <a:r>
              <a:rPr lang="ru-RU" sz="2000" dirty="0" err="1"/>
              <a:t>році</a:t>
            </a:r>
            <a:r>
              <a:rPr lang="ru-RU" sz="2000" dirty="0"/>
              <a:t> роман </a:t>
            </a:r>
            <a:r>
              <a:rPr lang="ru-RU" sz="2000" dirty="0" err="1"/>
              <a:t>екранізував</a:t>
            </a:r>
            <a:r>
              <a:rPr lang="ru-RU" sz="2000" dirty="0"/>
              <a:t> </a:t>
            </a:r>
            <a:r>
              <a:rPr lang="ru-RU" sz="2000" dirty="0" err="1"/>
              <a:t>режисер</a:t>
            </a:r>
            <a:r>
              <a:rPr lang="ru-RU" sz="2000" dirty="0"/>
              <a:t> </a:t>
            </a:r>
            <a:r>
              <a:rPr lang="ru-RU" sz="2000" dirty="0" err="1"/>
              <a:t>Артуро</a:t>
            </a:r>
            <a:r>
              <a:rPr lang="ru-RU" sz="2000" dirty="0"/>
              <a:t> </a:t>
            </a:r>
            <a:r>
              <a:rPr lang="ru-RU" sz="2000" dirty="0" err="1"/>
              <a:t>Ріпштейн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r>
              <a:rPr lang="ru-RU" sz="2000" dirty="0" smtClean="0"/>
              <a:t>В</a:t>
            </a:r>
            <a:r>
              <a:rPr lang="ru-RU" sz="2000" dirty="0"/>
              <a:t> </a:t>
            </a:r>
            <a:r>
              <a:rPr lang="ru-RU" sz="2000" dirty="0">
                <a:hlinkClick r:id="rId4" tooltip="2000"/>
              </a:rPr>
              <a:t>2000</a:t>
            </a:r>
            <a:r>
              <a:rPr lang="ru-RU" sz="2000" dirty="0"/>
              <a:t> </a:t>
            </a:r>
            <a:r>
              <a:rPr lang="ru-RU" sz="2000" dirty="0" err="1"/>
              <a:t>році</a:t>
            </a:r>
            <a:r>
              <a:rPr lang="ru-RU" sz="2000" dirty="0"/>
              <a:t> </a:t>
            </a:r>
            <a:r>
              <a:rPr lang="ru-RU" sz="2000" dirty="0" err="1"/>
              <a:t>російський</a:t>
            </a:r>
            <a:r>
              <a:rPr lang="ru-RU" sz="2000" dirty="0"/>
              <a:t> рок-гурт </a:t>
            </a:r>
            <a:r>
              <a:rPr lang="ru-RU" sz="2000" dirty="0">
                <a:hlinkClick r:id="rId5" tooltip="БИ-2"/>
              </a:rPr>
              <a:t>«Би-2»</a:t>
            </a:r>
            <a:r>
              <a:rPr lang="ru-RU" sz="2000" dirty="0"/>
              <a:t> </a:t>
            </a:r>
            <a:r>
              <a:rPr lang="ru-RU" sz="2000" dirty="0" err="1"/>
              <a:t>випустив</a:t>
            </a:r>
            <a:r>
              <a:rPr lang="ru-RU" sz="2000" dirty="0"/>
              <a:t> </a:t>
            </a:r>
            <a:r>
              <a:rPr lang="ru-RU" sz="2000" dirty="0" err="1"/>
              <a:t>пісню</a:t>
            </a:r>
            <a:r>
              <a:rPr lang="ru-RU" sz="2000" dirty="0"/>
              <a:t> «Полковнику никто не пишет». </a:t>
            </a:r>
            <a:r>
              <a:rPr lang="ru-RU" sz="2000" dirty="0" err="1"/>
              <a:t>Ця</a:t>
            </a:r>
            <a:r>
              <a:rPr lang="ru-RU" sz="2000" dirty="0"/>
              <a:t> </a:t>
            </a:r>
            <a:r>
              <a:rPr lang="ru-RU" sz="2000" dirty="0" err="1"/>
              <a:t>пісня</a:t>
            </a:r>
            <a:r>
              <a:rPr lang="ru-RU" sz="2000" dirty="0"/>
              <a:t> </a:t>
            </a:r>
            <a:r>
              <a:rPr lang="ru-RU" sz="2000" dirty="0" err="1"/>
              <a:t>також</a:t>
            </a:r>
            <a:r>
              <a:rPr lang="ru-RU" sz="2000" dirty="0"/>
              <a:t> </a:t>
            </a:r>
            <a:r>
              <a:rPr lang="ru-RU" sz="2000" dirty="0" err="1"/>
              <a:t>увійшла</a:t>
            </a:r>
            <a:r>
              <a:rPr lang="ru-RU" sz="2000" dirty="0"/>
              <a:t> до саундтреку </a:t>
            </a:r>
            <a:r>
              <a:rPr lang="ru-RU" sz="2000" dirty="0" err="1"/>
              <a:t>фільму</a:t>
            </a:r>
            <a:r>
              <a:rPr lang="ru-RU" sz="2000" dirty="0"/>
              <a:t> </a:t>
            </a:r>
            <a:r>
              <a:rPr lang="ru-RU" sz="2000" dirty="0">
                <a:hlinkClick r:id="rId6" tooltip="Брат 2"/>
              </a:rPr>
              <a:t>«Брат 2»</a:t>
            </a:r>
            <a:r>
              <a:rPr lang="ru-RU" sz="2000" dirty="0"/>
              <a:t>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529435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dirty="0" smtClean="0"/>
              <a:t>«Осінь патріарха»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769731"/>
            <a:ext cx="5328592" cy="5544616"/>
          </a:xfrm>
        </p:spPr>
        <p:txBody>
          <a:bodyPr>
            <a:normAutofit/>
          </a:bodyPr>
          <a:lstStyle/>
          <a:p>
            <a:r>
              <a:rPr lang="ru-RU" sz="1800" dirty="0" smtClean="0"/>
              <a:t>Роман </a:t>
            </a:r>
            <a:r>
              <a:rPr lang="ru-RU" sz="1800" dirty="0" err="1"/>
              <a:t>був</a:t>
            </a:r>
            <a:r>
              <a:rPr lang="ru-RU" sz="1800" dirty="0"/>
              <a:t> написаний в 1975 </a:t>
            </a:r>
            <a:r>
              <a:rPr lang="ru-RU" sz="1800" dirty="0" err="1"/>
              <a:t>році</a:t>
            </a:r>
            <a:r>
              <a:rPr lang="ru-RU" sz="1800" dirty="0"/>
              <a:t>. Прообразом </a:t>
            </a:r>
            <a:r>
              <a:rPr lang="ru-RU" sz="1800" dirty="0" err="1"/>
              <a:t>незмінюваного</a:t>
            </a:r>
            <a:r>
              <a:rPr lang="ru-RU" sz="1800" dirty="0"/>
              <a:t> диктатора , </a:t>
            </a:r>
            <a:r>
              <a:rPr lang="ru-RU" sz="1800" dirty="0" err="1"/>
              <a:t>який</a:t>
            </a:r>
            <a:r>
              <a:rPr lang="ru-RU" sz="1800" dirty="0"/>
              <a:t> </a:t>
            </a:r>
            <a:r>
              <a:rPr lang="ru-RU" sz="1800" dirty="0" err="1"/>
              <a:t>перебував</a:t>
            </a:r>
            <a:r>
              <a:rPr lang="ru-RU" sz="1800" dirty="0"/>
              <a:t> при </a:t>
            </a:r>
            <a:r>
              <a:rPr lang="ru-RU" sz="1800" dirty="0" err="1"/>
              <a:t>владі</a:t>
            </a:r>
            <a:r>
              <a:rPr lang="ru-RU" sz="1800" dirty="0"/>
              <a:t> </a:t>
            </a:r>
            <a:r>
              <a:rPr lang="ru-RU" sz="1800" dirty="0" err="1"/>
              <a:t>більше</a:t>
            </a:r>
            <a:r>
              <a:rPr lang="ru-RU" sz="1800" dirty="0"/>
              <a:t> 100 </a:t>
            </a:r>
            <a:r>
              <a:rPr lang="ru-RU" sz="1800" dirty="0" err="1"/>
              <a:t>років</a:t>
            </a:r>
            <a:r>
              <a:rPr lang="ru-RU" sz="1800" dirty="0"/>
              <a:t>, </a:t>
            </a:r>
            <a:r>
              <a:rPr lang="ru-RU" sz="1800" dirty="0" err="1"/>
              <a:t>з'явилося</a:t>
            </a:r>
            <a:r>
              <a:rPr lang="ru-RU" sz="1800" dirty="0"/>
              <a:t> </a:t>
            </a:r>
            <a:r>
              <a:rPr lang="ru-RU" sz="1800" dirty="0" err="1"/>
              <a:t>кілька</a:t>
            </a:r>
            <a:r>
              <a:rPr lang="ru-RU" sz="1800" dirty="0"/>
              <a:t> </a:t>
            </a:r>
            <a:r>
              <a:rPr lang="ru-RU" sz="1800" dirty="0" err="1"/>
              <a:t>реальних</a:t>
            </a:r>
            <a:r>
              <a:rPr lang="ru-RU" sz="1800" dirty="0"/>
              <a:t> </a:t>
            </a:r>
            <a:r>
              <a:rPr lang="ru-RU" sz="1800" dirty="0" err="1"/>
              <a:t>персонажів</a:t>
            </a:r>
            <a:r>
              <a:rPr lang="ru-RU" sz="1800" dirty="0"/>
              <a:t> , глав держав </a:t>
            </a:r>
            <a:r>
              <a:rPr lang="ru-RU" sz="1800" dirty="0" err="1"/>
              <a:t>Латинської</a:t>
            </a:r>
            <a:r>
              <a:rPr lang="ru-RU" sz="1800" dirty="0"/>
              <a:t> Америки : Хуан </a:t>
            </a:r>
            <a:r>
              <a:rPr lang="ru-RU" sz="1800" dirty="0" err="1"/>
              <a:t>Вісенте</a:t>
            </a:r>
            <a:r>
              <a:rPr lang="ru-RU" sz="1800" dirty="0"/>
              <a:t> Гомес ( </a:t>
            </a:r>
            <a:r>
              <a:rPr lang="ru-RU" sz="1800" dirty="0" err="1"/>
              <a:t>Венесуела</a:t>
            </a:r>
            <a:r>
              <a:rPr lang="ru-RU" sz="1800" dirty="0"/>
              <a:t> ) , </a:t>
            </a:r>
            <a:r>
              <a:rPr lang="ru-RU" sz="1800" dirty="0" err="1"/>
              <a:t>Херардо</a:t>
            </a:r>
            <a:r>
              <a:rPr lang="ru-RU" sz="1800" dirty="0"/>
              <a:t> </a:t>
            </a:r>
            <a:r>
              <a:rPr lang="ru-RU" sz="1800" dirty="0" err="1"/>
              <a:t>Мачадо</a:t>
            </a:r>
            <a:r>
              <a:rPr lang="ru-RU" sz="1800" dirty="0"/>
              <a:t> і </a:t>
            </a:r>
            <a:r>
              <a:rPr lang="ru-RU" sz="1800" dirty="0" err="1"/>
              <a:t>Фульхенсіо</a:t>
            </a:r>
            <a:r>
              <a:rPr lang="ru-RU" sz="1800" dirty="0"/>
              <a:t> </a:t>
            </a:r>
            <a:r>
              <a:rPr lang="ru-RU" sz="1800" dirty="0" err="1"/>
              <a:t>Батіста</a:t>
            </a:r>
            <a:r>
              <a:rPr lang="ru-RU" sz="1800" dirty="0"/>
              <a:t> ( Куба ) , </a:t>
            </a:r>
            <a:r>
              <a:rPr lang="ru-RU" sz="1800" dirty="0" err="1"/>
              <a:t>Порфіріо</a:t>
            </a:r>
            <a:r>
              <a:rPr lang="ru-RU" sz="1800" dirty="0"/>
              <a:t> </a:t>
            </a:r>
            <a:r>
              <a:rPr lang="ru-RU" sz="1800" dirty="0" err="1"/>
              <a:t>Діас</a:t>
            </a:r>
            <a:r>
              <a:rPr lang="ru-RU" sz="1800" dirty="0"/>
              <a:t> ( Мексика ) , </a:t>
            </a:r>
            <a:r>
              <a:rPr lang="ru-RU" sz="1800" dirty="0" err="1"/>
              <a:t>Гаспар</a:t>
            </a:r>
            <a:r>
              <a:rPr lang="ru-RU" sz="1800" dirty="0"/>
              <a:t> </a:t>
            </a:r>
            <a:r>
              <a:rPr lang="ru-RU" sz="1800" dirty="0" err="1"/>
              <a:t>Франсиа</a:t>
            </a:r>
            <a:r>
              <a:rPr lang="ru-RU" sz="1800" dirty="0"/>
              <a:t> ( Парагвай ) і т. д. За словами самого </a:t>
            </a:r>
            <a:r>
              <a:rPr lang="ru-RU" sz="1800" dirty="0" err="1"/>
              <a:t>Габріеля</a:t>
            </a:r>
            <a:r>
              <a:rPr lang="ru-RU" sz="1800" dirty="0"/>
              <a:t> Маркеса </a:t>
            </a:r>
            <a:r>
              <a:rPr lang="ru-RU" sz="1800" dirty="0" err="1"/>
              <a:t>він</a:t>
            </a:r>
            <a:r>
              <a:rPr lang="ru-RU" sz="1800" dirty="0"/>
              <a:t> </a:t>
            </a:r>
            <a:r>
              <a:rPr lang="ru-RU" sz="1800" dirty="0" err="1"/>
              <a:t>переробляв</a:t>
            </a:r>
            <a:r>
              <a:rPr lang="ru-RU" sz="1800" dirty="0"/>
              <a:t> </a:t>
            </a:r>
            <a:r>
              <a:rPr lang="ru-RU" sz="1800" dirty="0" err="1"/>
              <a:t>його</a:t>
            </a:r>
            <a:r>
              <a:rPr lang="ru-RU" sz="1800" dirty="0"/>
              <a:t> </a:t>
            </a:r>
            <a:r>
              <a:rPr lang="ru-RU" sz="1800" dirty="0" err="1"/>
              <a:t>п'ятнадцять</a:t>
            </a:r>
            <a:r>
              <a:rPr lang="ru-RU" sz="1800" dirty="0"/>
              <a:t> </a:t>
            </a:r>
            <a:r>
              <a:rPr lang="ru-RU" sz="1800" dirty="0" err="1"/>
              <a:t>разів</a:t>
            </a:r>
            <a:r>
              <a:rPr lang="ru-RU" sz="1800" dirty="0"/>
              <a:t> , при </a:t>
            </a:r>
            <a:r>
              <a:rPr lang="ru-RU" sz="1800" dirty="0" err="1"/>
              <a:t>цьому</a:t>
            </a:r>
            <a:r>
              <a:rPr lang="ru-RU" sz="1800" dirty="0"/>
              <a:t> </a:t>
            </a:r>
            <a:r>
              <a:rPr lang="ru-RU" sz="1800" dirty="0" err="1"/>
              <a:t>спершу</a:t>
            </a:r>
            <a:r>
              <a:rPr lang="ru-RU" sz="1800" dirty="0"/>
              <a:t> </a:t>
            </a:r>
            <a:r>
              <a:rPr lang="ru-RU" sz="1800" dirty="0" err="1"/>
              <a:t>він</a:t>
            </a:r>
            <a:r>
              <a:rPr lang="ru-RU" sz="1800" dirty="0"/>
              <a:t> </a:t>
            </a:r>
            <a:r>
              <a:rPr lang="ru-RU" sz="1800" dirty="0" err="1"/>
              <a:t>провалився</a:t>
            </a:r>
            <a:r>
              <a:rPr lang="ru-RU" sz="1800" dirty="0"/>
              <a:t> у продажу . Книгу не </a:t>
            </a:r>
            <a:r>
              <a:rPr lang="ru-RU" sz="1800" dirty="0" err="1"/>
              <a:t>купували</a:t>
            </a:r>
            <a:r>
              <a:rPr lang="ru-RU" sz="1800" dirty="0"/>
              <a:t> , і </a:t>
            </a:r>
            <a:r>
              <a:rPr lang="ru-RU" sz="1800" dirty="0" err="1"/>
              <a:t>читачеві</a:t>
            </a:r>
            <a:r>
              <a:rPr lang="ru-RU" sz="1800" dirty="0"/>
              <a:t> вона </a:t>
            </a:r>
            <a:r>
              <a:rPr lang="ru-RU" sz="1800" dirty="0" err="1"/>
              <a:t>здавалася</a:t>
            </a:r>
            <a:r>
              <a:rPr lang="ru-RU" sz="1800" dirty="0"/>
              <a:t> </a:t>
            </a:r>
            <a:r>
              <a:rPr lang="ru-RU" sz="1800" dirty="0" err="1"/>
              <a:t>надто</a:t>
            </a:r>
            <a:r>
              <a:rPr lang="ru-RU" sz="1800" dirty="0"/>
              <a:t> не </a:t>
            </a:r>
            <a:r>
              <a:rPr lang="ru-RU" sz="1800" dirty="0" err="1"/>
              <a:t>схожою</a:t>
            </a:r>
            <a:r>
              <a:rPr lang="ru-RU" sz="1800" dirty="0"/>
              <a:t> на «Сто </a:t>
            </a:r>
            <a:r>
              <a:rPr lang="ru-RU" sz="1800" dirty="0" err="1"/>
              <a:t>років</a:t>
            </a:r>
            <a:r>
              <a:rPr lang="ru-RU" sz="1800" dirty="0"/>
              <a:t> </a:t>
            </a:r>
            <a:r>
              <a:rPr lang="ru-RU" sz="1800" dirty="0" err="1"/>
              <a:t>самотності</a:t>
            </a:r>
            <a:r>
              <a:rPr lang="ru-RU" sz="1800" dirty="0"/>
              <a:t> </a:t>
            </a:r>
            <a:r>
              <a:rPr lang="ru-RU" sz="1800" dirty="0" smtClean="0"/>
              <a:t>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052736"/>
            <a:ext cx="2769096" cy="4361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12200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706090"/>
          </a:xfrm>
        </p:spPr>
        <p:txBody>
          <a:bodyPr>
            <a:normAutofit/>
          </a:bodyPr>
          <a:lstStyle/>
          <a:p>
            <a:pPr algn="ctr"/>
            <a:r>
              <a:rPr lang="uk-UA" sz="3200" dirty="0"/>
              <a:t>«Осінь патріарха»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219256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Роман </a:t>
            </a:r>
            <a:r>
              <a:rPr lang="ru-RU" sz="2000" dirty="0"/>
              <a:t>в </a:t>
            </a:r>
            <a:r>
              <a:rPr lang="ru-RU" sz="2000" dirty="0" err="1"/>
              <a:t>гротескній</a:t>
            </a:r>
            <a:r>
              <a:rPr lang="ru-RU" sz="2000" dirty="0"/>
              <a:t> </a:t>
            </a:r>
            <a:r>
              <a:rPr lang="ru-RU" sz="2000" dirty="0" err="1"/>
              <a:t>формі</a:t>
            </a:r>
            <a:r>
              <a:rPr lang="ru-RU" sz="2000" dirty="0"/>
              <a:t> </a:t>
            </a:r>
            <a:r>
              <a:rPr lang="ru-RU" sz="2000" dirty="0" err="1"/>
              <a:t>оповідає</a:t>
            </a:r>
            <a:r>
              <a:rPr lang="ru-RU" sz="2000" dirty="0"/>
              <a:t> про </a:t>
            </a:r>
            <a:r>
              <a:rPr lang="ru-RU" sz="2000" dirty="0" err="1"/>
              <a:t>життя</a:t>
            </a:r>
            <a:r>
              <a:rPr lang="ru-RU" sz="2000" dirty="0"/>
              <a:t> </a:t>
            </a:r>
            <a:r>
              <a:rPr lang="ru-RU" sz="2000" dirty="0" err="1"/>
              <a:t>Патріарха</a:t>
            </a:r>
            <a:r>
              <a:rPr lang="ru-RU" sz="2000" dirty="0"/>
              <a:t> - </a:t>
            </a:r>
            <a:r>
              <a:rPr lang="ru-RU" sz="2000" dirty="0" err="1"/>
              <a:t>латиноамериканського</a:t>
            </a:r>
            <a:r>
              <a:rPr lang="ru-RU" sz="2000" dirty="0"/>
              <a:t> диктатора , президента , </a:t>
            </a:r>
            <a:r>
              <a:rPr lang="ru-RU" sz="2000" dirty="0" err="1"/>
              <a:t>який</a:t>
            </a:r>
            <a:r>
              <a:rPr lang="ru-RU" sz="2000" dirty="0"/>
              <a:t> по </a:t>
            </a:r>
            <a:r>
              <a:rPr lang="ru-RU" sz="2000" dirty="0" err="1"/>
              <a:t>суті</a:t>
            </a:r>
            <a:r>
              <a:rPr lang="ru-RU" sz="2000" dirty="0"/>
              <a:t> є </a:t>
            </a:r>
            <a:r>
              <a:rPr lang="ru-RU" sz="2000" dirty="0" err="1"/>
              <a:t>узагальненим</a:t>
            </a:r>
            <a:r>
              <a:rPr lang="ru-RU" sz="2000" dirty="0"/>
              <a:t> образом </a:t>
            </a:r>
            <a:r>
              <a:rPr lang="ru-RU" sz="2000" dirty="0" err="1"/>
              <a:t>всіх</a:t>
            </a:r>
            <a:r>
              <a:rPr lang="ru-RU" sz="2000" dirty="0"/>
              <a:t> реально </a:t>
            </a:r>
            <a:r>
              <a:rPr lang="ru-RU" sz="2000" dirty="0" err="1"/>
              <a:t>існувавших</a:t>
            </a:r>
            <a:r>
              <a:rPr lang="ru-RU" sz="2000" dirty="0"/>
              <a:t> </a:t>
            </a:r>
            <a:r>
              <a:rPr lang="ru-RU" sz="2000" dirty="0" err="1"/>
              <a:t>тиранів</a:t>
            </a:r>
            <a:r>
              <a:rPr lang="ru-RU" sz="2000" dirty="0"/>
              <a:t>. За </a:t>
            </a:r>
            <a:r>
              <a:rPr lang="ru-RU" sz="2000" dirty="0" err="1"/>
              <a:t>задумом</a:t>
            </a:r>
            <a:r>
              <a:rPr lang="ru-RU" sz="2000" dirty="0"/>
              <a:t> автора герой є </a:t>
            </a:r>
            <a:r>
              <a:rPr lang="ru-RU" sz="2000" dirty="0" err="1"/>
              <a:t>втіленням</a:t>
            </a:r>
            <a:r>
              <a:rPr lang="ru-RU" sz="2000" dirty="0"/>
              <a:t> </a:t>
            </a:r>
            <a:r>
              <a:rPr lang="ru-RU" sz="2000" dirty="0" err="1"/>
              <a:t>самої</a:t>
            </a:r>
            <a:r>
              <a:rPr lang="ru-RU" sz="2000" dirty="0"/>
              <a:t> </a:t>
            </a:r>
            <a:r>
              <a:rPr lang="ru-RU" sz="2000" dirty="0" err="1"/>
              <a:t>ідеї</a:t>
            </a:r>
            <a:r>
              <a:rPr lang="ru-RU" sz="2000" dirty="0"/>
              <a:t> </a:t>
            </a:r>
            <a:r>
              <a:rPr lang="ru-RU" sz="2000" dirty="0" err="1"/>
              <a:t>влади</a:t>
            </a:r>
            <a:r>
              <a:rPr lang="ru-RU" sz="2000" dirty="0"/>
              <a:t> , при </a:t>
            </a:r>
            <a:r>
              <a:rPr lang="ru-RU" sz="2000" dirty="0" err="1"/>
              <a:t>цьому</a:t>
            </a:r>
            <a:r>
              <a:rPr lang="ru-RU" sz="2000" dirty="0"/>
              <a:t> описаний </a:t>
            </a:r>
            <a:r>
              <a:rPr lang="ru-RU" sz="2000" dirty="0" err="1"/>
              <a:t>він</a:t>
            </a:r>
            <a:r>
              <a:rPr lang="ru-RU" sz="2000" dirty="0"/>
              <a:t> у </a:t>
            </a:r>
            <a:r>
              <a:rPr lang="ru-RU" sz="2000" dirty="0" err="1"/>
              <a:t>дуже</a:t>
            </a:r>
            <a:r>
              <a:rPr lang="ru-RU" sz="2000" dirty="0"/>
              <a:t> </a:t>
            </a:r>
            <a:r>
              <a:rPr lang="ru-RU" sz="2000" dirty="0" err="1"/>
              <a:t>фантасмагоричному</a:t>
            </a:r>
            <a:r>
              <a:rPr lang="ru-RU" sz="2000" dirty="0"/>
              <a:t> і абсурдному </a:t>
            </a:r>
            <a:r>
              <a:rPr lang="ru-RU" sz="2000" dirty="0" err="1"/>
              <a:t>вигляді</a:t>
            </a:r>
            <a:r>
              <a:rPr lang="ru-RU" sz="2000" dirty="0"/>
              <a:t>. </a:t>
            </a:r>
            <a:r>
              <a:rPr lang="ru-RU" sz="2000" dirty="0" err="1"/>
              <a:t>Реальні</a:t>
            </a:r>
            <a:r>
              <a:rPr lang="ru-RU" sz="2000" dirty="0"/>
              <a:t> </a:t>
            </a:r>
            <a:r>
              <a:rPr lang="ru-RU" sz="2000" dirty="0" err="1"/>
              <a:t>факти</a:t>
            </a:r>
            <a:r>
              <a:rPr lang="ru-RU" sz="2000" dirty="0"/>
              <a:t> </a:t>
            </a:r>
            <a:r>
              <a:rPr lang="ru-RU" sz="2000" dirty="0" err="1"/>
              <a:t>біографії</a:t>
            </a:r>
            <a:r>
              <a:rPr lang="ru-RU" sz="2000" dirty="0"/>
              <a:t> президента </a:t>
            </a:r>
            <a:r>
              <a:rPr lang="ru-RU" sz="2000" dirty="0" err="1"/>
              <a:t>зведені</a:t>
            </a:r>
            <a:r>
              <a:rPr lang="ru-RU" sz="2000" dirty="0"/>
              <a:t> до </a:t>
            </a:r>
            <a:r>
              <a:rPr lang="ru-RU" sz="2000" dirty="0" err="1"/>
              <a:t>мінімуму</a:t>
            </a:r>
            <a:r>
              <a:rPr lang="ru-RU" sz="2000" dirty="0"/>
              <a:t>: </a:t>
            </a:r>
            <a:r>
              <a:rPr lang="ru-RU" sz="2000" dirty="0" err="1"/>
              <a:t>відомо</a:t>
            </a:r>
            <a:r>
              <a:rPr lang="ru-RU" sz="2000" dirty="0"/>
              <a:t> </a:t>
            </a:r>
            <a:r>
              <a:rPr lang="ru-RU" sz="2000" dirty="0" err="1"/>
              <a:t>лише</a:t>
            </a:r>
            <a:r>
              <a:rPr lang="ru-RU" sz="2000" dirty="0"/>
              <a:t> ,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він</a:t>
            </a:r>
            <a:r>
              <a:rPr lang="ru-RU" sz="2000" dirty="0"/>
              <a:t> </a:t>
            </a:r>
            <a:r>
              <a:rPr lang="ru-RU" sz="2000" dirty="0" err="1"/>
              <a:t>народився</a:t>
            </a:r>
            <a:r>
              <a:rPr lang="ru-RU" sz="2000" dirty="0"/>
              <a:t> в </a:t>
            </a:r>
            <a:r>
              <a:rPr lang="ru-RU" sz="2000" dirty="0" err="1"/>
              <a:t>першій</a:t>
            </a:r>
            <a:r>
              <a:rPr lang="ru-RU" sz="2000" dirty="0"/>
              <a:t> </a:t>
            </a:r>
            <a:r>
              <a:rPr lang="ru-RU" sz="2000" dirty="0" err="1"/>
              <a:t>половині</a:t>
            </a:r>
            <a:r>
              <a:rPr lang="ru-RU" sz="2000" dirty="0"/>
              <a:t> </a:t>
            </a:r>
            <a:r>
              <a:rPr lang="en-US" sz="2000" dirty="0"/>
              <a:t>XIX </a:t>
            </a:r>
            <a:r>
              <a:rPr lang="ru-RU" sz="2000" dirty="0" err="1"/>
              <a:t>століття</a:t>
            </a:r>
            <a:r>
              <a:rPr lang="ru-RU" sz="2000" dirty="0"/>
              <a:t> ; носить </a:t>
            </a:r>
            <a:r>
              <a:rPr lang="ru-RU" sz="2000" dirty="0" err="1"/>
              <a:t>ім'я</a:t>
            </a:r>
            <a:r>
              <a:rPr lang="ru-RU" sz="2000" dirty="0"/>
              <a:t> </a:t>
            </a:r>
            <a:r>
              <a:rPr lang="ru-RU" sz="2000" dirty="0" err="1"/>
              <a:t>Сакаріас</a:t>
            </a:r>
            <a:r>
              <a:rPr lang="ru-RU" sz="2000" dirty="0"/>
              <a:t> ;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мати</a:t>
            </a:r>
            <a:r>
              <a:rPr lang="ru-RU" sz="2000" dirty="0"/>
              <a:t> </a:t>
            </a:r>
            <a:r>
              <a:rPr lang="ru-RU" sz="2000" dirty="0" err="1"/>
              <a:t>звуть</a:t>
            </a:r>
            <a:r>
              <a:rPr lang="ru-RU" sz="2000" dirty="0"/>
              <a:t> </a:t>
            </a:r>
            <a:r>
              <a:rPr lang="ru-RU" sz="2000" dirty="0" err="1"/>
              <a:t>Бендісьон</a:t>
            </a:r>
            <a:r>
              <a:rPr lang="ru-RU" sz="2000" dirty="0"/>
              <a:t> </a:t>
            </a:r>
            <a:r>
              <a:rPr lang="ru-RU" sz="2000" dirty="0" err="1"/>
              <a:t>Альварадо</a:t>
            </a:r>
            <a:r>
              <a:rPr lang="ru-RU" sz="2000" dirty="0"/>
              <a:t> ; президентом </a:t>
            </a:r>
            <a:r>
              <a:rPr lang="ru-RU" sz="2000" dirty="0" err="1"/>
              <a:t>його</a:t>
            </a:r>
            <a:r>
              <a:rPr lang="ru-RU" sz="2000" dirty="0"/>
              <a:t> </a:t>
            </a:r>
            <a:r>
              <a:rPr lang="ru-RU" sz="2000" dirty="0" err="1"/>
              <a:t>зробили</a:t>
            </a:r>
            <a:r>
              <a:rPr lang="ru-RU" sz="2000" dirty="0"/>
              <a:t> </a:t>
            </a:r>
            <a:r>
              <a:rPr lang="ru-RU" sz="2000" dirty="0" err="1"/>
              <a:t>англійські</a:t>
            </a:r>
            <a:r>
              <a:rPr lang="ru-RU" sz="2000" dirty="0"/>
              <a:t> моряки ; дата же </a:t>
            </a:r>
            <a:r>
              <a:rPr lang="ru-RU" sz="2000" dirty="0" err="1"/>
              <a:t>смерті</a:t>
            </a:r>
            <a:r>
              <a:rPr lang="ru-RU" sz="2000" dirty="0"/>
              <a:t> точно </a:t>
            </a:r>
            <a:r>
              <a:rPr lang="ru-RU" sz="2000" dirty="0" err="1"/>
              <a:t>невідома</a:t>
            </a:r>
            <a:r>
              <a:rPr lang="ru-RU" sz="2000" dirty="0"/>
              <a:t>.</a:t>
            </a:r>
          </a:p>
          <a:p>
            <a:pPr marL="0" indent="0">
              <a:buNone/>
            </a:pPr>
            <a:endParaRPr lang="ru-RU" sz="2000" dirty="0" smtClean="0"/>
          </a:p>
          <a:p>
            <a:pPr marL="0" indent="0">
              <a:buNone/>
            </a:pPr>
            <a:r>
              <a:rPr lang="ru-RU" sz="2000" dirty="0" err="1" smtClean="0"/>
              <a:t>Розповідь</a:t>
            </a:r>
            <a:r>
              <a:rPr lang="ru-RU" sz="2000" dirty="0" smtClean="0"/>
              <a:t> </a:t>
            </a:r>
            <a:r>
              <a:rPr lang="ru-RU" sz="2000" dirty="0"/>
              <a:t>про </a:t>
            </a:r>
            <a:r>
              <a:rPr lang="ru-RU" sz="2000" dirty="0" err="1"/>
              <a:t>життя</a:t>
            </a:r>
            <a:r>
              <a:rPr lang="ru-RU" sz="2000" dirty="0"/>
              <a:t> президента </a:t>
            </a:r>
            <a:r>
              <a:rPr lang="ru-RU" sz="2000" dirty="0" err="1"/>
              <a:t>складається</a:t>
            </a:r>
            <a:r>
              <a:rPr lang="ru-RU" sz="2000" dirty="0"/>
              <a:t> з </a:t>
            </a:r>
            <a:r>
              <a:rPr lang="ru-RU" sz="2000" dirty="0" err="1"/>
              <a:t>безлічі</a:t>
            </a:r>
            <a:r>
              <a:rPr lang="ru-RU" sz="2000" dirty="0"/>
              <a:t> </a:t>
            </a:r>
            <a:r>
              <a:rPr lang="ru-RU" sz="2000" dirty="0" err="1"/>
              <a:t>пліток</a:t>
            </a:r>
            <a:r>
              <a:rPr lang="ru-RU" sz="2000" dirty="0"/>
              <a:t> , </a:t>
            </a:r>
            <a:r>
              <a:rPr lang="ru-RU" sz="2000" dirty="0" err="1"/>
              <a:t>історій</a:t>
            </a:r>
            <a:r>
              <a:rPr lang="ru-RU" sz="2000" dirty="0"/>
              <a:t> , легенд , </a:t>
            </a:r>
            <a:r>
              <a:rPr lang="ru-RU" sz="2000" dirty="0" err="1"/>
              <a:t>які</a:t>
            </a:r>
            <a:r>
              <a:rPr lang="ru-RU" sz="2000" dirty="0"/>
              <a:t> </a:t>
            </a:r>
            <a:r>
              <a:rPr lang="ru-RU" sz="2000" dirty="0" err="1"/>
              <a:t>нібито</a:t>
            </a:r>
            <a:r>
              <a:rPr lang="ru-RU" sz="2000" dirty="0"/>
              <a:t> </a:t>
            </a:r>
            <a:r>
              <a:rPr lang="ru-RU" sz="2000" dirty="0" err="1"/>
              <a:t>відбувалися</a:t>
            </a:r>
            <a:r>
              <a:rPr lang="ru-RU" sz="2000" dirty="0"/>
              <a:t> з ним. Але автор часто </a:t>
            </a:r>
            <a:r>
              <a:rPr lang="ru-RU" sz="2000" dirty="0" err="1"/>
              <a:t>протиставляє</a:t>
            </a:r>
            <a:r>
              <a:rPr lang="ru-RU" sz="2000" dirty="0"/>
              <a:t> </a:t>
            </a:r>
            <a:r>
              <a:rPr lang="ru-RU" sz="2000" dirty="0" err="1"/>
              <a:t>ці</a:t>
            </a:r>
            <a:r>
              <a:rPr lang="ru-RU" sz="2000" dirty="0"/>
              <a:t> </a:t>
            </a:r>
            <a:r>
              <a:rPr lang="ru-RU" sz="2000" dirty="0" err="1"/>
              <a:t>відомості</a:t>
            </a:r>
            <a:r>
              <a:rPr lang="ru-RU" sz="2000" dirty="0"/>
              <a:t> один одному , і </a:t>
            </a:r>
            <a:r>
              <a:rPr lang="ru-RU" sz="2000" dirty="0" err="1"/>
              <a:t>стає</a:t>
            </a:r>
            <a:r>
              <a:rPr lang="ru-RU" sz="2000" dirty="0"/>
              <a:t> </a:t>
            </a:r>
            <a:r>
              <a:rPr lang="ru-RU" sz="2000" dirty="0" err="1"/>
              <a:t>невідомо</a:t>
            </a:r>
            <a:r>
              <a:rPr lang="ru-RU" sz="2000" dirty="0"/>
              <a:t> </a:t>
            </a:r>
            <a:r>
              <a:rPr lang="ru-RU" sz="2000" dirty="0" err="1"/>
              <a:t>що</a:t>
            </a:r>
            <a:r>
              <a:rPr lang="ru-RU" sz="2000" dirty="0"/>
              <a:t> правда , а </a:t>
            </a:r>
            <a:r>
              <a:rPr lang="ru-RU" sz="2000" dirty="0" err="1"/>
              <a:t>що</a:t>
            </a:r>
            <a:r>
              <a:rPr lang="ru-RU" sz="2000" dirty="0"/>
              <a:t> </a:t>
            </a:r>
            <a:r>
              <a:rPr lang="ru-RU" sz="2000" dirty="0" err="1"/>
              <a:t>вигадка</a:t>
            </a:r>
            <a:r>
              <a:rPr lang="ru-RU" sz="2000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10955727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0520" y="116632"/>
            <a:ext cx="8219256" cy="706090"/>
          </a:xfrm>
        </p:spPr>
        <p:txBody>
          <a:bodyPr>
            <a:normAutofit/>
          </a:bodyPr>
          <a:lstStyle/>
          <a:p>
            <a:pPr algn="ctr"/>
            <a:r>
              <a:rPr lang="uk-UA" sz="3200" dirty="0" smtClean="0"/>
              <a:t>«Кохання під час холери»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836712"/>
            <a:ext cx="6408712" cy="572412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ru-RU" sz="1450" dirty="0"/>
              <a:t>Головною </a:t>
            </a:r>
            <a:r>
              <a:rPr lang="ru-RU" sz="1450" dirty="0" err="1"/>
              <a:t>героїнею</a:t>
            </a:r>
            <a:r>
              <a:rPr lang="ru-RU" sz="1450" dirty="0"/>
              <a:t> роману є </a:t>
            </a:r>
            <a:r>
              <a:rPr lang="ru-RU" sz="1450" dirty="0" err="1"/>
              <a:t>Ферміна</a:t>
            </a:r>
            <a:r>
              <a:rPr lang="ru-RU" sz="1450" dirty="0"/>
              <a:t> </a:t>
            </a:r>
            <a:r>
              <a:rPr lang="ru-RU" sz="1450" dirty="0" err="1"/>
              <a:t>Даса</a:t>
            </a:r>
            <a:r>
              <a:rPr lang="ru-RU" sz="1450" dirty="0"/>
              <a:t> . Вона </a:t>
            </a:r>
            <a:r>
              <a:rPr lang="ru-RU" sz="1450" dirty="0" err="1"/>
              <a:t>відкидає</a:t>
            </a:r>
            <a:r>
              <a:rPr lang="ru-RU" sz="1450" dirty="0"/>
              <a:t> </a:t>
            </a:r>
            <a:r>
              <a:rPr lang="ru-RU" sz="1450" dirty="0" err="1"/>
              <a:t>пропозицію</a:t>
            </a:r>
            <a:r>
              <a:rPr lang="ru-RU" sz="1450" dirty="0"/>
              <a:t> друга </a:t>
            </a:r>
            <a:r>
              <a:rPr lang="ru-RU" sz="1450" dirty="0" err="1"/>
              <a:t>дитинства</a:t>
            </a:r>
            <a:r>
              <a:rPr lang="ru-RU" sz="1450" dirty="0"/>
              <a:t> </a:t>
            </a:r>
            <a:r>
              <a:rPr lang="ru-RU" sz="1450" dirty="0" err="1"/>
              <a:t>Флорентіно</a:t>
            </a:r>
            <a:r>
              <a:rPr lang="ru-RU" sz="1450" dirty="0"/>
              <a:t> </a:t>
            </a:r>
            <a:r>
              <a:rPr lang="ru-RU" sz="1450" dirty="0" err="1"/>
              <a:t>Арісу</a:t>
            </a:r>
            <a:r>
              <a:rPr lang="ru-RU" sz="1450" dirty="0"/>
              <a:t> , </a:t>
            </a:r>
            <a:r>
              <a:rPr lang="ru-RU" sz="1450" dirty="0" err="1"/>
              <a:t>розуміючи</a:t>
            </a:r>
            <a:r>
              <a:rPr lang="ru-RU" sz="1450" dirty="0"/>
              <a:t> , </a:t>
            </a:r>
            <a:r>
              <a:rPr lang="ru-RU" sz="1450" dirty="0" err="1"/>
              <a:t>що</a:t>
            </a:r>
            <a:r>
              <a:rPr lang="ru-RU" sz="1450" dirty="0"/>
              <a:t> </a:t>
            </a:r>
            <a:r>
              <a:rPr lang="ru-RU" sz="1450" dirty="0" err="1"/>
              <a:t>їх</a:t>
            </a:r>
            <a:r>
              <a:rPr lang="ru-RU" sz="1450" dirty="0"/>
              <a:t> </a:t>
            </a:r>
            <a:r>
              <a:rPr lang="ru-RU" sz="1450" dirty="0" err="1"/>
              <a:t>юнацька</a:t>
            </a:r>
            <a:r>
              <a:rPr lang="ru-RU" sz="1450" dirty="0"/>
              <a:t> </a:t>
            </a:r>
            <a:r>
              <a:rPr lang="ru-RU" sz="1450" dirty="0" err="1"/>
              <a:t>любов</a:t>
            </a:r>
            <a:r>
              <a:rPr lang="ru-RU" sz="1450" dirty="0"/>
              <a:t> </a:t>
            </a:r>
            <a:r>
              <a:rPr lang="ru-RU" sz="1450" dirty="0" err="1"/>
              <a:t>була</a:t>
            </a:r>
            <a:r>
              <a:rPr lang="ru-RU" sz="1450" dirty="0"/>
              <a:t> </a:t>
            </a:r>
            <a:r>
              <a:rPr lang="ru-RU" sz="1450" dirty="0" err="1"/>
              <a:t>лише</a:t>
            </a:r>
            <a:r>
              <a:rPr lang="ru-RU" sz="1450" dirty="0"/>
              <a:t> </a:t>
            </a:r>
            <a:r>
              <a:rPr lang="ru-RU" sz="1450" dirty="0" err="1"/>
              <a:t>наївним</a:t>
            </a:r>
            <a:r>
              <a:rPr lang="ru-RU" sz="1450" dirty="0"/>
              <a:t> </a:t>
            </a:r>
            <a:r>
              <a:rPr lang="ru-RU" sz="1450" dirty="0" err="1"/>
              <a:t>епізодом</a:t>
            </a:r>
            <a:r>
              <a:rPr lang="ru-RU" sz="1450" dirty="0"/>
              <a:t> в </a:t>
            </a:r>
            <a:r>
              <a:rPr lang="ru-RU" sz="1450" dirty="0" err="1"/>
              <a:t>її</a:t>
            </a:r>
            <a:r>
              <a:rPr lang="ru-RU" sz="1450" dirty="0"/>
              <a:t> </a:t>
            </a:r>
            <a:r>
              <a:rPr lang="ru-RU" sz="1450" dirty="0" err="1"/>
              <a:t>житті</a:t>
            </a:r>
            <a:r>
              <a:rPr lang="ru-RU" sz="1450" dirty="0"/>
              <a:t>. У </a:t>
            </a:r>
            <a:r>
              <a:rPr lang="ru-RU" sz="1450" dirty="0" err="1"/>
              <a:t>віці</a:t>
            </a:r>
            <a:r>
              <a:rPr lang="ru-RU" sz="1450" dirty="0"/>
              <a:t> 21 </a:t>
            </a:r>
            <a:r>
              <a:rPr lang="ru-RU" sz="1450" dirty="0" err="1" smtClean="0"/>
              <a:t>рік</a:t>
            </a:r>
            <a:r>
              <a:rPr lang="ru-RU" sz="1450" dirty="0" smtClean="0"/>
              <a:t> </a:t>
            </a:r>
            <a:r>
              <a:rPr lang="ru-RU" sz="1450" dirty="0"/>
              <a:t>( </a:t>
            </a:r>
            <a:r>
              <a:rPr lang="ru-RU" sz="1450" dirty="0" err="1"/>
              <a:t>крайній</a:t>
            </a:r>
            <a:r>
              <a:rPr lang="ru-RU" sz="1450" dirty="0"/>
              <a:t> </a:t>
            </a:r>
            <a:r>
              <a:rPr lang="ru-RU" sz="1450" dirty="0" err="1"/>
              <a:t>термін</a:t>
            </a:r>
            <a:r>
              <a:rPr lang="ru-RU" sz="1450" dirty="0"/>
              <a:t>, </a:t>
            </a:r>
            <a:r>
              <a:rPr lang="ru-RU" sz="1450" dirty="0" err="1"/>
              <a:t>який</a:t>
            </a:r>
            <a:r>
              <a:rPr lang="ru-RU" sz="1450" dirty="0"/>
              <a:t> вона </a:t>
            </a:r>
            <a:r>
              <a:rPr lang="ru-RU" sz="1450" dirty="0" err="1"/>
              <a:t>встановила</a:t>
            </a:r>
            <a:r>
              <a:rPr lang="ru-RU" sz="1450" dirty="0"/>
              <a:t> сама </a:t>
            </a:r>
            <a:r>
              <a:rPr lang="ru-RU" sz="1450" dirty="0" err="1"/>
              <a:t>собі</a:t>
            </a:r>
            <a:r>
              <a:rPr lang="ru-RU" sz="1450" dirty="0"/>
              <a:t> для </a:t>
            </a:r>
            <a:r>
              <a:rPr lang="ru-RU" sz="1450" dirty="0" err="1"/>
              <a:t>заміжжя</a:t>
            </a:r>
            <a:r>
              <a:rPr lang="ru-RU" sz="1450" dirty="0"/>
              <a:t>) вона </a:t>
            </a:r>
            <a:r>
              <a:rPr lang="ru-RU" sz="1450" dirty="0" err="1"/>
              <a:t>виходить</a:t>
            </a:r>
            <a:r>
              <a:rPr lang="ru-RU" sz="1450" dirty="0"/>
              <a:t> </a:t>
            </a:r>
            <a:r>
              <a:rPr lang="ru-RU" sz="1450" dirty="0" err="1"/>
              <a:t>заміж</a:t>
            </a:r>
            <a:r>
              <a:rPr lang="ru-RU" sz="1450" dirty="0"/>
              <a:t> за </a:t>
            </a:r>
            <a:r>
              <a:rPr lang="ru-RU" sz="1450" dirty="0" err="1"/>
              <a:t>Хувеналь</a:t>
            </a:r>
            <a:r>
              <a:rPr lang="ru-RU" sz="1450" dirty="0"/>
              <a:t> </a:t>
            </a:r>
            <a:r>
              <a:rPr lang="ru-RU" sz="1450" dirty="0" err="1"/>
              <a:t>Урбіно</a:t>
            </a:r>
            <a:r>
              <a:rPr lang="ru-RU" sz="1450" dirty="0"/>
              <a:t>. </a:t>
            </a:r>
            <a:r>
              <a:rPr lang="ru-RU" sz="1450" dirty="0" err="1"/>
              <a:t>Урбіно</a:t>
            </a:r>
            <a:r>
              <a:rPr lang="ru-RU" sz="1450" dirty="0"/>
              <a:t> - </a:t>
            </a:r>
            <a:r>
              <a:rPr lang="ru-RU" sz="1450" dirty="0" err="1"/>
              <a:t>лікар</a:t>
            </a:r>
            <a:r>
              <a:rPr lang="ru-RU" sz="1450" dirty="0"/>
              <a:t> , </a:t>
            </a:r>
            <a:r>
              <a:rPr lang="ru-RU" sz="1450" dirty="0" err="1"/>
              <a:t>він</a:t>
            </a:r>
            <a:r>
              <a:rPr lang="ru-RU" sz="1450" dirty="0"/>
              <a:t> </a:t>
            </a:r>
            <a:r>
              <a:rPr lang="ru-RU" sz="1450" dirty="0" err="1"/>
              <a:t>поглинений</a:t>
            </a:r>
            <a:r>
              <a:rPr lang="ru-RU" sz="1450" dirty="0"/>
              <a:t> наукою та </a:t>
            </a:r>
            <a:r>
              <a:rPr lang="ru-RU" sz="1450" dirty="0" err="1"/>
              <a:t>ідеями</a:t>
            </a:r>
            <a:r>
              <a:rPr lang="ru-RU" sz="1450" dirty="0"/>
              <a:t> </a:t>
            </a:r>
            <a:r>
              <a:rPr lang="ru-RU" sz="1450" dirty="0" err="1"/>
              <a:t>боротьби</a:t>
            </a:r>
            <a:r>
              <a:rPr lang="ru-RU" sz="1450" dirty="0"/>
              <a:t> з холерою . </a:t>
            </a:r>
            <a:r>
              <a:rPr lang="ru-RU" sz="1450" dirty="0" err="1"/>
              <a:t>Він</a:t>
            </a:r>
            <a:r>
              <a:rPr lang="ru-RU" sz="1450" dirty="0"/>
              <a:t> </a:t>
            </a:r>
            <a:r>
              <a:rPr lang="ru-RU" sz="1450" dirty="0" err="1"/>
              <a:t>дуже</a:t>
            </a:r>
            <a:r>
              <a:rPr lang="ru-RU" sz="1450" dirty="0"/>
              <a:t> </a:t>
            </a:r>
            <a:r>
              <a:rPr lang="ru-RU" sz="1450" dirty="0" err="1"/>
              <a:t>раціональна</a:t>
            </a:r>
            <a:r>
              <a:rPr lang="ru-RU" sz="1450" dirty="0"/>
              <a:t> </a:t>
            </a:r>
            <a:r>
              <a:rPr lang="ru-RU" sz="1450" dirty="0" err="1"/>
              <a:t>людина</a:t>
            </a:r>
            <a:r>
              <a:rPr lang="ru-RU" sz="1450" dirty="0"/>
              <a:t> , все </a:t>
            </a:r>
            <a:r>
              <a:rPr lang="ru-RU" sz="1450" dirty="0" err="1"/>
              <a:t>його</a:t>
            </a:r>
            <a:r>
              <a:rPr lang="ru-RU" sz="1450" dirty="0"/>
              <a:t> </a:t>
            </a:r>
            <a:r>
              <a:rPr lang="ru-RU" sz="1450" dirty="0" err="1"/>
              <a:t>життя</a:t>
            </a:r>
            <a:r>
              <a:rPr lang="ru-RU" sz="1450" dirty="0"/>
              <a:t> </a:t>
            </a:r>
            <a:r>
              <a:rPr lang="ru-RU" sz="1450" dirty="0" err="1"/>
              <a:t>чітко</a:t>
            </a:r>
            <a:r>
              <a:rPr lang="ru-RU" sz="1450" dirty="0"/>
              <a:t> </a:t>
            </a:r>
            <a:r>
              <a:rPr lang="ru-RU" sz="1450" dirty="0" err="1" smtClean="0"/>
              <a:t>організованае</a:t>
            </a:r>
            <a:r>
              <a:rPr lang="ru-RU" sz="1450" dirty="0" smtClean="0"/>
              <a:t>. </a:t>
            </a:r>
            <a:r>
              <a:rPr lang="ru-RU" sz="1450" dirty="0" err="1"/>
              <a:t>Любов</a:t>
            </a:r>
            <a:r>
              <a:rPr lang="ru-RU" sz="1450" dirty="0"/>
              <a:t> </a:t>
            </a:r>
            <a:r>
              <a:rPr lang="ru-RU" sz="1450" dirty="0" err="1"/>
              <a:t>Урбіно</a:t>
            </a:r>
            <a:r>
              <a:rPr lang="ru-RU" sz="1450" dirty="0"/>
              <a:t> </a:t>
            </a:r>
            <a:r>
              <a:rPr lang="ru-RU" sz="1450" dirty="0" err="1"/>
              <a:t>протиставляється</a:t>
            </a:r>
            <a:r>
              <a:rPr lang="ru-RU" sz="1450" dirty="0"/>
              <a:t> </a:t>
            </a:r>
            <a:r>
              <a:rPr lang="ru-RU" sz="1450" dirty="0" err="1"/>
              <a:t>любові</a:t>
            </a:r>
            <a:r>
              <a:rPr lang="ru-RU" sz="1450" dirty="0"/>
              <a:t> </a:t>
            </a:r>
            <a:r>
              <a:rPr lang="ru-RU" sz="1450" dirty="0" err="1"/>
              <a:t>Аріс</a:t>
            </a:r>
            <a:r>
              <a:rPr lang="ru-RU" sz="1450" dirty="0"/>
              <a:t> , </a:t>
            </a:r>
            <a:r>
              <a:rPr lang="ru-RU" sz="1450" dirty="0" err="1"/>
              <a:t>який</a:t>
            </a:r>
            <a:r>
              <a:rPr lang="ru-RU" sz="1450" dirty="0"/>
              <a:t> </a:t>
            </a:r>
            <a:r>
              <a:rPr lang="ru-RU" sz="1450" dirty="0" err="1"/>
              <a:t>сповнений</a:t>
            </a:r>
            <a:r>
              <a:rPr lang="ru-RU" sz="1450" dirty="0"/>
              <a:t> старомодного романтизму. </a:t>
            </a:r>
            <a:r>
              <a:rPr lang="ru-RU" sz="1450" dirty="0" err="1"/>
              <a:t>Ферміна</a:t>
            </a:r>
            <a:r>
              <a:rPr lang="ru-RU" sz="1450" dirty="0"/>
              <a:t> </a:t>
            </a:r>
            <a:r>
              <a:rPr lang="ru-RU" sz="1450" dirty="0" err="1"/>
              <a:t>дізнається</a:t>
            </a:r>
            <a:r>
              <a:rPr lang="ru-RU" sz="1450" dirty="0"/>
              <a:t> , </a:t>
            </a:r>
            <a:r>
              <a:rPr lang="ru-RU" sz="1450" dirty="0" err="1"/>
              <a:t>що</a:t>
            </a:r>
            <a:r>
              <a:rPr lang="ru-RU" sz="1450" dirty="0"/>
              <a:t> </a:t>
            </a:r>
            <a:r>
              <a:rPr lang="ru-RU" sz="1450" dirty="0" err="1"/>
              <a:t>Урбіно</a:t>
            </a:r>
            <a:r>
              <a:rPr lang="ru-RU" sz="1450" dirty="0"/>
              <a:t> не </a:t>
            </a:r>
            <a:r>
              <a:rPr lang="ru-RU" sz="1450" dirty="0" err="1"/>
              <a:t>був</a:t>
            </a:r>
            <a:r>
              <a:rPr lang="ru-RU" sz="1450" dirty="0"/>
              <a:t> таким </a:t>
            </a:r>
            <a:r>
              <a:rPr lang="ru-RU" sz="1450" dirty="0" err="1"/>
              <a:t>відданим</a:t>
            </a:r>
            <a:r>
              <a:rPr lang="ru-RU" sz="1450" dirty="0"/>
              <a:t> </a:t>
            </a:r>
            <a:r>
              <a:rPr lang="ru-RU" sz="1450" dirty="0" err="1"/>
              <a:t>чоловіком</a:t>
            </a:r>
            <a:r>
              <a:rPr lang="ru-RU" sz="1450" dirty="0"/>
              <a:t> , як </a:t>
            </a:r>
            <a:r>
              <a:rPr lang="ru-RU" sz="1450" dirty="0" err="1"/>
              <a:t>здавався</a:t>
            </a:r>
            <a:r>
              <a:rPr lang="ru-RU" sz="1450" dirty="0"/>
              <a:t> . </a:t>
            </a:r>
            <a:r>
              <a:rPr lang="ru-RU" sz="1450" dirty="0" err="1"/>
              <a:t>Він</a:t>
            </a:r>
            <a:r>
              <a:rPr lang="ru-RU" sz="1450" dirty="0"/>
              <a:t> </a:t>
            </a:r>
            <a:r>
              <a:rPr lang="ru-RU" sz="1450" dirty="0" err="1"/>
              <a:t>чесно</a:t>
            </a:r>
            <a:r>
              <a:rPr lang="ru-RU" sz="1450" dirty="0"/>
              <a:t> </a:t>
            </a:r>
            <a:r>
              <a:rPr lang="ru-RU" sz="1450" dirty="0" err="1"/>
              <a:t>зізнається</a:t>
            </a:r>
            <a:r>
              <a:rPr lang="ru-RU" sz="1450" dirty="0"/>
              <a:t> </a:t>
            </a:r>
            <a:r>
              <a:rPr lang="ru-RU" sz="1450" dirty="0" err="1"/>
              <a:t>їй</a:t>
            </a:r>
            <a:r>
              <a:rPr lang="ru-RU" sz="1450" dirty="0"/>
              <a:t> про роман , </a:t>
            </a:r>
            <a:r>
              <a:rPr lang="ru-RU" sz="1450" dirty="0" err="1"/>
              <a:t>який</a:t>
            </a:r>
            <a:r>
              <a:rPr lang="ru-RU" sz="1450" dirty="0"/>
              <a:t> у </a:t>
            </a:r>
            <a:r>
              <a:rPr lang="ru-RU" sz="1450" dirty="0" err="1"/>
              <a:t>нього</a:t>
            </a:r>
            <a:r>
              <a:rPr lang="ru-RU" sz="1450" dirty="0"/>
              <a:t> </a:t>
            </a:r>
            <a:r>
              <a:rPr lang="ru-RU" sz="1450" dirty="0" err="1"/>
              <a:t>був</a:t>
            </a:r>
            <a:r>
              <a:rPr lang="ru-RU" sz="1450" dirty="0"/>
              <a:t> </a:t>
            </a:r>
            <a:r>
              <a:rPr lang="ru-RU" sz="1450" dirty="0" err="1"/>
              <a:t>вже</a:t>
            </a:r>
            <a:r>
              <a:rPr lang="ru-RU" sz="1450" dirty="0"/>
              <a:t> </a:t>
            </a:r>
            <a:r>
              <a:rPr lang="ru-RU" sz="1450" dirty="0" err="1"/>
              <a:t>під</a:t>
            </a:r>
            <a:r>
              <a:rPr lang="ru-RU" sz="1450" dirty="0"/>
              <a:t> час </a:t>
            </a:r>
            <a:r>
              <a:rPr lang="ru-RU" sz="1450" dirty="0" err="1"/>
              <a:t>їхнього</a:t>
            </a:r>
            <a:r>
              <a:rPr lang="ru-RU" sz="1450" dirty="0"/>
              <a:t> </a:t>
            </a:r>
            <a:r>
              <a:rPr lang="ru-RU" sz="1450" dirty="0" err="1"/>
              <a:t>шлюбу</a:t>
            </a:r>
            <a:r>
              <a:rPr lang="ru-RU" sz="1450" dirty="0"/>
              <a:t> . </a:t>
            </a:r>
            <a:r>
              <a:rPr lang="ru-RU" sz="1450" dirty="0" err="1"/>
              <a:t>Після</a:t>
            </a:r>
            <a:r>
              <a:rPr lang="ru-RU" sz="1450" dirty="0"/>
              <a:t> того , як </a:t>
            </a:r>
            <a:r>
              <a:rPr lang="ru-RU" sz="1450" dirty="0" err="1"/>
              <a:t>Урбіно</a:t>
            </a:r>
            <a:r>
              <a:rPr lang="ru-RU" sz="1450" dirty="0"/>
              <a:t> </a:t>
            </a:r>
            <a:r>
              <a:rPr lang="ru-RU" sz="1450" dirty="0" err="1"/>
              <a:t>вмирає</a:t>
            </a:r>
            <a:r>
              <a:rPr lang="ru-RU" sz="1450" dirty="0"/>
              <a:t> , </a:t>
            </a:r>
            <a:r>
              <a:rPr lang="ru-RU" sz="1450" dirty="0" err="1"/>
              <a:t>любов</a:t>
            </a:r>
            <a:r>
              <a:rPr lang="ru-RU" sz="1450" dirty="0"/>
              <a:t> </a:t>
            </a:r>
            <a:r>
              <a:rPr lang="ru-RU" sz="1450" dirty="0" err="1"/>
              <a:t>між</a:t>
            </a:r>
            <a:r>
              <a:rPr lang="ru-RU" sz="1450" dirty="0"/>
              <a:t> </a:t>
            </a:r>
            <a:r>
              <a:rPr lang="ru-RU" sz="1450" dirty="0" err="1"/>
              <a:t>Фермін</a:t>
            </a:r>
            <a:r>
              <a:rPr lang="ru-RU" sz="1450" dirty="0"/>
              <a:t> і </a:t>
            </a:r>
            <a:r>
              <a:rPr lang="ru-RU" sz="1450" dirty="0" err="1"/>
              <a:t>Аріс</a:t>
            </a:r>
            <a:r>
              <a:rPr lang="ru-RU" sz="1450" dirty="0"/>
              <a:t> </a:t>
            </a:r>
            <a:r>
              <a:rPr lang="ru-RU" sz="1450" dirty="0" err="1"/>
              <a:t>спалахує</a:t>
            </a:r>
            <a:r>
              <a:rPr lang="ru-RU" sz="1450" dirty="0"/>
              <a:t> з новою силою , коли вони </a:t>
            </a:r>
            <a:r>
              <a:rPr lang="ru-RU" sz="1450" dirty="0" err="1"/>
              <a:t>вже</a:t>
            </a:r>
            <a:r>
              <a:rPr lang="ru-RU" sz="1450" dirty="0"/>
              <a:t> не </a:t>
            </a:r>
            <a:r>
              <a:rPr lang="ru-RU" sz="1450" dirty="0" err="1"/>
              <a:t>молоді</a:t>
            </a:r>
            <a:r>
              <a:rPr lang="ru-RU" sz="1450" dirty="0"/>
              <a:t> люди. Але </a:t>
            </a:r>
            <a:r>
              <a:rPr lang="ru-RU" sz="1450" dirty="0" err="1"/>
              <a:t>це</a:t>
            </a:r>
            <a:r>
              <a:rPr lang="ru-RU" sz="1450" dirty="0"/>
              <a:t> не та </a:t>
            </a:r>
            <a:r>
              <a:rPr lang="ru-RU" sz="1450" dirty="0" err="1"/>
              <a:t>наївна</a:t>
            </a:r>
            <a:r>
              <a:rPr lang="ru-RU" sz="1450" dirty="0"/>
              <a:t> </a:t>
            </a:r>
            <a:r>
              <a:rPr lang="ru-RU" sz="1450" dirty="0" err="1"/>
              <a:t>юнацька</a:t>
            </a:r>
            <a:r>
              <a:rPr lang="ru-RU" sz="1450" dirty="0"/>
              <a:t> </a:t>
            </a:r>
            <a:r>
              <a:rPr lang="ru-RU" sz="1450" dirty="0" err="1"/>
              <a:t>любов</a:t>
            </a:r>
            <a:r>
              <a:rPr lang="ru-RU" sz="1450" dirty="0"/>
              <a:t> , а </a:t>
            </a:r>
            <a:r>
              <a:rPr lang="ru-RU" sz="1450" dirty="0" err="1"/>
              <a:t>любов</a:t>
            </a:r>
            <a:r>
              <a:rPr lang="ru-RU" sz="1450" dirty="0"/>
              <a:t> </a:t>
            </a:r>
            <a:r>
              <a:rPr lang="ru-RU" sz="1450" dirty="0" err="1"/>
              <a:t>зрілих</a:t>
            </a:r>
            <a:r>
              <a:rPr lang="ru-RU" sz="1450" dirty="0"/>
              <a:t> , </a:t>
            </a:r>
            <a:r>
              <a:rPr lang="ru-RU" sz="1450" dirty="0" err="1"/>
              <a:t>які</a:t>
            </a:r>
            <a:r>
              <a:rPr lang="ru-RU" sz="1450" dirty="0"/>
              <a:t> </a:t>
            </a:r>
            <a:r>
              <a:rPr lang="ru-RU" sz="1450" dirty="0" err="1"/>
              <a:t>пізнали</a:t>
            </a:r>
            <a:r>
              <a:rPr lang="ru-RU" sz="1450" dirty="0"/>
              <a:t> </a:t>
            </a:r>
            <a:r>
              <a:rPr lang="ru-RU" sz="1450" dirty="0" err="1" smtClean="0"/>
              <a:t>життя</a:t>
            </a:r>
            <a:r>
              <a:rPr lang="ru-RU" sz="1450" dirty="0" smtClean="0"/>
              <a:t>, </a:t>
            </a:r>
            <a:r>
              <a:rPr lang="ru-RU" sz="1450" dirty="0"/>
              <a:t>людей. Вони </a:t>
            </a:r>
            <a:r>
              <a:rPr lang="ru-RU" sz="1450" dirty="0" err="1"/>
              <a:t>здійснюють</a:t>
            </a:r>
            <a:r>
              <a:rPr lang="ru-RU" sz="1450" dirty="0"/>
              <a:t> </a:t>
            </a:r>
            <a:r>
              <a:rPr lang="ru-RU" sz="1450" dirty="0" err="1"/>
              <a:t>круїз</a:t>
            </a:r>
            <a:r>
              <a:rPr lang="ru-RU" sz="1450" dirty="0"/>
              <a:t> на </a:t>
            </a:r>
            <a:r>
              <a:rPr lang="ru-RU" sz="1450" dirty="0" err="1"/>
              <a:t>кораблі</a:t>
            </a:r>
            <a:r>
              <a:rPr lang="ru-RU" sz="1450" dirty="0"/>
              <a:t> , </a:t>
            </a:r>
            <a:r>
              <a:rPr lang="ru-RU" sz="1450" dirty="0" err="1"/>
              <a:t>що</a:t>
            </a:r>
            <a:r>
              <a:rPr lang="ru-RU" sz="1450" dirty="0"/>
              <a:t> </a:t>
            </a:r>
            <a:r>
              <a:rPr lang="ru-RU" sz="1450" dirty="0" err="1"/>
              <a:t>належить</a:t>
            </a:r>
            <a:r>
              <a:rPr lang="ru-RU" sz="1450" dirty="0"/>
              <a:t> </a:t>
            </a:r>
            <a:r>
              <a:rPr lang="ru-RU" sz="1450" dirty="0" err="1" smtClean="0"/>
              <a:t>Арісі</a:t>
            </a:r>
            <a:r>
              <a:rPr lang="ru-RU" sz="1450" dirty="0" smtClean="0"/>
              <a:t>. </a:t>
            </a:r>
            <a:r>
              <a:rPr lang="ru-RU" sz="1450" dirty="0" err="1"/>
              <a:t>Щоб</a:t>
            </a:r>
            <a:r>
              <a:rPr lang="ru-RU" sz="1450" dirty="0"/>
              <a:t> </a:t>
            </a:r>
            <a:r>
              <a:rPr lang="ru-RU" sz="1450" dirty="0" err="1"/>
              <a:t>уникнути</a:t>
            </a:r>
            <a:r>
              <a:rPr lang="ru-RU" sz="1450" dirty="0"/>
              <a:t> </a:t>
            </a:r>
            <a:r>
              <a:rPr lang="ru-RU" sz="1450" dirty="0" err="1"/>
              <a:t>зайвих</a:t>
            </a:r>
            <a:r>
              <a:rPr lang="ru-RU" sz="1450" dirty="0"/>
              <a:t> </a:t>
            </a:r>
            <a:r>
              <a:rPr lang="ru-RU" sz="1450" dirty="0" err="1"/>
              <a:t>зупинок</a:t>
            </a:r>
            <a:r>
              <a:rPr lang="ru-RU" sz="1450" dirty="0"/>
              <a:t> для </a:t>
            </a:r>
            <a:r>
              <a:rPr lang="ru-RU" sz="1450" dirty="0" err="1"/>
              <a:t>митних</a:t>
            </a:r>
            <a:r>
              <a:rPr lang="ru-RU" sz="1450" dirty="0"/>
              <a:t> </a:t>
            </a:r>
            <a:r>
              <a:rPr lang="ru-RU" sz="1450" dirty="0" err="1"/>
              <a:t>перевірок</a:t>
            </a:r>
            <a:r>
              <a:rPr lang="ru-RU" sz="1450" dirty="0"/>
              <a:t> , вони </a:t>
            </a:r>
            <a:r>
              <a:rPr lang="ru-RU" sz="1450" dirty="0" err="1"/>
              <a:t>повісили</a:t>
            </a:r>
            <a:r>
              <a:rPr lang="ru-RU" sz="1450" dirty="0"/>
              <a:t> прапор , </a:t>
            </a:r>
            <a:r>
              <a:rPr lang="ru-RU" sz="1450" dirty="0" err="1"/>
              <a:t>що</a:t>
            </a:r>
            <a:r>
              <a:rPr lang="ru-RU" sz="1450" dirty="0"/>
              <a:t> </a:t>
            </a:r>
            <a:r>
              <a:rPr lang="ru-RU" sz="1450" dirty="0" err="1"/>
              <a:t>означає</a:t>
            </a:r>
            <a:r>
              <a:rPr lang="ru-RU" sz="1450" dirty="0"/>
              <a:t> </a:t>
            </a:r>
            <a:r>
              <a:rPr lang="ru-RU" sz="1450" dirty="0" err="1"/>
              <a:t>наявність</a:t>
            </a:r>
            <a:r>
              <a:rPr lang="ru-RU" sz="1450" dirty="0"/>
              <a:t> </a:t>
            </a:r>
            <a:r>
              <a:rPr lang="ru-RU" sz="1450" dirty="0" err="1"/>
              <a:t>хвороби</a:t>
            </a:r>
            <a:r>
              <a:rPr lang="ru-RU" sz="1450" dirty="0"/>
              <a:t> на </a:t>
            </a:r>
            <a:r>
              <a:rPr lang="ru-RU" sz="1450" dirty="0" err="1"/>
              <a:t>судні</a:t>
            </a:r>
            <a:r>
              <a:rPr lang="ru-RU" sz="1450" dirty="0"/>
              <a:t> (</a:t>
            </a:r>
            <a:r>
              <a:rPr lang="ru-RU" sz="1450" dirty="0" err="1"/>
              <a:t>звідси</a:t>
            </a:r>
            <a:r>
              <a:rPr lang="ru-RU" sz="1450" dirty="0"/>
              <a:t> і </a:t>
            </a:r>
            <a:r>
              <a:rPr lang="ru-RU" sz="1450" dirty="0" err="1"/>
              <a:t>назва</a:t>
            </a:r>
            <a:r>
              <a:rPr lang="ru-RU" sz="1450" dirty="0"/>
              <a:t> роману) . </a:t>
            </a:r>
            <a:r>
              <a:rPr lang="ru-RU" sz="1450" dirty="0" err="1"/>
              <a:t>Однак</a:t>
            </a:r>
            <a:r>
              <a:rPr lang="ru-RU" sz="1450" dirty="0"/>
              <a:t> з таким прапором </a:t>
            </a:r>
            <a:r>
              <a:rPr lang="ru-RU" sz="1450" dirty="0" err="1"/>
              <a:t>їх</a:t>
            </a:r>
            <a:r>
              <a:rPr lang="ru-RU" sz="1450" dirty="0"/>
              <a:t> не </a:t>
            </a:r>
            <a:r>
              <a:rPr lang="ru-RU" sz="1450" dirty="0" err="1"/>
              <a:t>пускають</a:t>
            </a:r>
            <a:r>
              <a:rPr lang="ru-RU" sz="1450" dirty="0"/>
              <a:t> назад , і </a:t>
            </a:r>
            <a:r>
              <a:rPr lang="ru-RU" sz="1450" dirty="0" err="1"/>
              <a:t>люблячі</a:t>
            </a:r>
            <a:r>
              <a:rPr lang="ru-RU" sz="1450" dirty="0"/>
              <a:t> </a:t>
            </a:r>
            <a:r>
              <a:rPr lang="ru-RU" sz="1450" dirty="0" err="1"/>
              <a:t>відправляються</a:t>
            </a:r>
            <a:r>
              <a:rPr lang="ru-RU" sz="1450" dirty="0"/>
              <a:t> в </a:t>
            </a:r>
            <a:r>
              <a:rPr lang="ru-RU" sz="1450" dirty="0" err="1"/>
              <a:t>новий</a:t>
            </a:r>
            <a:r>
              <a:rPr lang="ru-RU" sz="1450" dirty="0"/>
              <a:t> </a:t>
            </a:r>
            <a:r>
              <a:rPr lang="ru-RU" sz="1450" dirty="0" err="1"/>
              <a:t>круїз</a:t>
            </a:r>
            <a:r>
              <a:rPr lang="ru-RU" sz="1450" dirty="0"/>
              <a:t> 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1445368"/>
            <a:ext cx="2304256" cy="3255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9631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5620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err="1"/>
              <a:t>Цікаві</a:t>
            </a:r>
            <a:r>
              <a:rPr lang="ru-RU" sz="2800" dirty="0"/>
              <a:t> </a:t>
            </a:r>
            <a:r>
              <a:rPr lang="ru-RU" sz="2800" dirty="0" err="1"/>
              <a:t>факти</a:t>
            </a:r>
            <a:r>
              <a:rPr lang="ru-RU" sz="2800" dirty="0"/>
              <a:t> </a:t>
            </a:r>
            <a:r>
              <a:rPr lang="ru-RU" sz="2800" dirty="0" err="1"/>
              <a:t>із</a:t>
            </a:r>
            <a:r>
              <a:rPr lang="ru-RU" sz="2800" dirty="0"/>
              <a:t> </a:t>
            </a:r>
            <a:r>
              <a:rPr lang="ru-RU" sz="2800" dirty="0" err="1"/>
              <a:t>життя</a:t>
            </a:r>
            <a:r>
              <a:rPr lang="ru-RU" sz="2800" dirty="0"/>
              <a:t> </a:t>
            </a:r>
            <a:r>
              <a:rPr lang="ru-RU" sz="2800" dirty="0" err="1"/>
              <a:t>письменника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969818"/>
            <a:ext cx="8291264" cy="548351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У 1957 </a:t>
            </a:r>
            <a:r>
              <a:rPr lang="ru-RU" dirty="0" err="1"/>
              <a:t>році</a:t>
            </a:r>
            <a:r>
              <a:rPr lang="ru-RU" dirty="0"/>
              <a:t> 30-річний </a:t>
            </a:r>
            <a:r>
              <a:rPr lang="ru-RU" dirty="0" err="1"/>
              <a:t>Гарсіа</a:t>
            </a:r>
            <a:r>
              <a:rPr lang="ru-RU" dirty="0"/>
              <a:t> Маркес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кореспондентом</a:t>
            </a:r>
            <a:r>
              <a:rPr lang="ru-RU" dirty="0"/>
              <a:t> на </a:t>
            </a:r>
            <a:r>
              <a:rPr lang="ru-RU" dirty="0" err="1"/>
              <a:t>московському</a:t>
            </a:r>
            <a:r>
              <a:rPr lang="ru-RU" dirty="0"/>
              <a:t> </a:t>
            </a:r>
            <a:r>
              <a:rPr lang="ru-RU" dirty="0" err="1"/>
              <a:t>фестивалі</a:t>
            </a:r>
            <a:r>
              <a:rPr lang="ru-RU" dirty="0"/>
              <a:t> </a:t>
            </a:r>
            <a:r>
              <a:rPr lang="ru-RU" dirty="0" err="1"/>
              <a:t>молоді</a:t>
            </a:r>
            <a:r>
              <a:rPr lang="ru-RU" dirty="0"/>
              <a:t> та </a:t>
            </a:r>
            <a:r>
              <a:rPr lang="ru-RU" dirty="0" err="1"/>
              <a:t>студентів</a:t>
            </a:r>
            <a:r>
              <a:rPr lang="ru-RU" dirty="0"/>
              <a:t>. </a:t>
            </a:r>
            <a:r>
              <a:rPr lang="ru-RU" dirty="0" err="1"/>
              <a:t>Спомини</a:t>
            </a:r>
            <a:r>
              <a:rPr lang="ru-RU" dirty="0"/>
              <a:t> про </a:t>
            </a:r>
            <a:r>
              <a:rPr lang="ru-RU" dirty="0" err="1"/>
              <a:t>цю</a:t>
            </a:r>
            <a:r>
              <a:rPr lang="ru-RU" dirty="0"/>
              <a:t> </a:t>
            </a:r>
            <a:r>
              <a:rPr lang="ru-RU" dirty="0" err="1"/>
              <a:t>подію</a:t>
            </a:r>
            <a:r>
              <a:rPr lang="ru-RU" dirty="0"/>
              <a:t> </a:t>
            </a:r>
            <a:r>
              <a:rPr lang="ru-RU" dirty="0" err="1"/>
              <a:t>занотовані</a:t>
            </a:r>
            <a:r>
              <a:rPr lang="ru-RU" dirty="0"/>
              <a:t> в </a:t>
            </a:r>
            <a:r>
              <a:rPr lang="ru-RU" dirty="0" err="1"/>
              <a:t>есе</a:t>
            </a:r>
            <a:r>
              <a:rPr lang="ru-RU" dirty="0"/>
              <a:t> „СРСР: 22 400 000 </a:t>
            </a:r>
            <a:r>
              <a:rPr lang="ru-RU" dirty="0" err="1"/>
              <a:t>квадратних</a:t>
            </a:r>
            <a:r>
              <a:rPr lang="ru-RU" dirty="0"/>
              <a:t> </a:t>
            </a:r>
            <a:r>
              <a:rPr lang="ru-RU" dirty="0" err="1"/>
              <a:t>кілометрів</a:t>
            </a:r>
            <a:r>
              <a:rPr lang="ru-RU" dirty="0"/>
              <a:t> без </a:t>
            </a:r>
            <a:r>
              <a:rPr lang="ru-RU" dirty="0" err="1"/>
              <a:t>жодної</a:t>
            </a:r>
            <a:r>
              <a:rPr lang="ru-RU" dirty="0"/>
              <a:t> </a:t>
            </a:r>
            <a:r>
              <a:rPr lang="ru-RU" dirty="0" err="1"/>
              <a:t>реклами</a:t>
            </a:r>
            <a:r>
              <a:rPr lang="ru-RU" dirty="0"/>
              <a:t> кока-коли!”</a:t>
            </a:r>
            <a:br>
              <a:rPr lang="ru-RU" dirty="0"/>
            </a:br>
            <a:endParaRPr lang="ru-RU" dirty="0"/>
          </a:p>
          <a:p>
            <a:pPr lvl="0"/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/>
              <a:t>відіслати</a:t>
            </a:r>
            <a:r>
              <a:rPr lang="ru-RU" dirty="0"/>
              <a:t> </a:t>
            </a:r>
            <a:r>
              <a:rPr lang="ru-RU" dirty="0" err="1"/>
              <a:t>рукопис</a:t>
            </a:r>
            <a:r>
              <a:rPr lang="ru-RU" dirty="0"/>
              <a:t> роману „Сто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самотності</a:t>
            </a:r>
            <a:r>
              <a:rPr lang="ru-RU" dirty="0"/>
              <a:t>”, Маркесу не хватало 80 песо. </a:t>
            </a:r>
            <a:r>
              <a:rPr lang="ru-RU" dirty="0" err="1"/>
              <a:t>Тоді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заложив </a:t>
            </a:r>
            <a:r>
              <a:rPr lang="ru-RU" dirty="0" err="1"/>
              <a:t>міксер</a:t>
            </a:r>
            <a:r>
              <a:rPr lang="ru-RU" dirty="0"/>
              <a:t> і фен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дружини</a:t>
            </a:r>
            <a:r>
              <a:rPr lang="ru-RU" dirty="0"/>
              <a:t> Мерседес. </a:t>
            </a:r>
            <a:r>
              <a:rPr lang="ru-RU" dirty="0" err="1" smtClean="0"/>
              <a:t>Дізнавшись</a:t>
            </a:r>
            <a:r>
              <a:rPr lang="ru-RU" dirty="0" smtClean="0"/>
              <a:t> </a:t>
            </a:r>
            <a:r>
              <a:rPr lang="ru-RU" dirty="0"/>
              <a:t>про </a:t>
            </a:r>
            <a:r>
              <a:rPr lang="ru-RU" dirty="0" err="1"/>
              <a:t>це</a:t>
            </a:r>
            <a:r>
              <a:rPr lang="ru-RU" dirty="0"/>
              <a:t>, вона сказала: „Не </a:t>
            </a:r>
            <a:r>
              <a:rPr lang="ru-RU" dirty="0" err="1"/>
              <a:t>вистачає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, </a:t>
            </a:r>
            <a:r>
              <a:rPr lang="ru-RU" dirty="0" err="1"/>
              <a:t>щоб</a:t>
            </a:r>
            <a:r>
              <a:rPr lang="ru-RU" dirty="0"/>
              <a:t> роман </a:t>
            </a:r>
            <a:r>
              <a:rPr lang="ru-RU" dirty="0" err="1"/>
              <a:t>виявився</a:t>
            </a:r>
            <a:r>
              <a:rPr lang="ru-RU" dirty="0"/>
              <a:t> поганим”</a:t>
            </a:r>
          </a:p>
          <a:p>
            <a:pPr lvl="0"/>
            <a:endParaRPr lang="ru-RU" dirty="0"/>
          </a:p>
          <a:p>
            <a:pPr lvl="0"/>
            <a:r>
              <a:rPr lang="ru-RU" dirty="0" smtClean="0"/>
              <a:t>В </a:t>
            </a:r>
            <a:r>
              <a:rPr lang="ru-RU" dirty="0" err="1"/>
              <a:t>жовтні</a:t>
            </a:r>
            <a:r>
              <a:rPr lang="ru-RU" dirty="0"/>
              <a:t> 2004 року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надруковано</a:t>
            </a:r>
            <a:r>
              <a:rPr lang="ru-RU" dirty="0"/>
              <a:t> </a:t>
            </a:r>
            <a:r>
              <a:rPr lang="ru-RU" dirty="0" err="1"/>
              <a:t>останній</a:t>
            </a:r>
            <a:r>
              <a:rPr lang="ru-RU" dirty="0"/>
              <a:t> роман Маркеса „</a:t>
            </a:r>
            <a:r>
              <a:rPr lang="ru-RU" dirty="0" err="1"/>
              <a:t>Спомини</a:t>
            </a:r>
            <a:r>
              <a:rPr lang="ru-RU" dirty="0"/>
              <a:t> </a:t>
            </a:r>
            <a:r>
              <a:rPr lang="ru-RU" dirty="0" err="1"/>
              <a:t>моїх</a:t>
            </a:r>
            <a:r>
              <a:rPr lang="ru-RU" dirty="0"/>
              <a:t> </a:t>
            </a:r>
            <a:r>
              <a:rPr lang="ru-RU" dirty="0" err="1"/>
              <a:t>сумних</a:t>
            </a:r>
            <a:r>
              <a:rPr lang="ru-RU" dirty="0"/>
              <a:t> </a:t>
            </a:r>
            <a:r>
              <a:rPr lang="ru-RU" dirty="0" err="1"/>
              <a:t>повій</a:t>
            </a:r>
            <a:r>
              <a:rPr lang="ru-RU" dirty="0"/>
              <a:t>”. За </a:t>
            </a:r>
            <a:r>
              <a:rPr lang="ru-RU" dirty="0" err="1"/>
              <a:t>місяць</a:t>
            </a:r>
            <a:r>
              <a:rPr lang="ru-RU" dirty="0"/>
              <a:t> до </a:t>
            </a:r>
            <a:r>
              <a:rPr lang="ru-RU" dirty="0" err="1"/>
              <a:t>офіційної</a:t>
            </a:r>
            <a:r>
              <a:rPr lang="ru-RU" dirty="0"/>
              <a:t> </a:t>
            </a:r>
            <a:r>
              <a:rPr lang="ru-RU" dirty="0" err="1"/>
              <a:t>презентації</a:t>
            </a:r>
            <a:r>
              <a:rPr lang="ru-RU" dirty="0"/>
              <a:t> </a:t>
            </a:r>
            <a:r>
              <a:rPr lang="ru-RU" dirty="0" err="1"/>
              <a:t>книжкові</a:t>
            </a:r>
            <a:r>
              <a:rPr lang="ru-RU" dirty="0"/>
              <a:t> „</a:t>
            </a:r>
            <a:r>
              <a:rPr lang="ru-RU" dirty="0" err="1"/>
              <a:t>пірати</a:t>
            </a:r>
            <a:r>
              <a:rPr lang="ru-RU" dirty="0"/>
              <a:t>” </a:t>
            </a:r>
            <a:r>
              <a:rPr lang="ru-RU" dirty="0" err="1"/>
              <a:t>викрали</a:t>
            </a:r>
            <a:r>
              <a:rPr lang="ru-RU" dirty="0"/>
              <a:t> </a:t>
            </a:r>
            <a:r>
              <a:rPr lang="ru-RU" dirty="0" err="1"/>
              <a:t>рукопис</a:t>
            </a:r>
            <a:r>
              <a:rPr lang="ru-RU" dirty="0"/>
              <a:t> й запустили </a:t>
            </a:r>
            <a:r>
              <a:rPr lang="ru-RU" dirty="0" err="1"/>
              <a:t>цю</a:t>
            </a:r>
            <a:r>
              <a:rPr lang="ru-RU" dirty="0"/>
              <a:t> книгу у продаж. </a:t>
            </a:r>
            <a:r>
              <a:rPr lang="ru-RU" dirty="0" err="1"/>
              <a:t>Письменник</a:t>
            </a:r>
            <a:r>
              <a:rPr lang="ru-RU" dirty="0"/>
              <a:t> у </a:t>
            </a:r>
            <a:r>
              <a:rPr lang="ru-RU" dirty="0" err="1"/>
              <a:t>відповідь</a:t>
            </a:r>
            <a:r>
              <a:rPr lang="ru-RU" dirty="0"/>
              <a:t> на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змінив</a:t>
            </a:r>
            <a:r>
              <a:rPr lang="ru-RU" dirty="0"/>
              <a:t> </a:t>
            </a:r>
            <a:r>
              <a:rPr lang="ru-RU" dirty="0" err="1"/>
              <a:t>фінал</a:t>
            </a:r>
            <a:r>
              <a:rPr lang="ru-RU" dirty="0"/>
              <a:t> роману. </a:t>
            </a:r>
            <a:r>
              <a:rPr lang="ru-RU" dirty="0" err="1"/>
              <a:t>Мільйонний</a:t>
            </a:r>
            <a:r>
              <a:rPr lang="ru-RU" dirty="0"/>
              <a:t> тираж </a:t>
            </a:r>
            <a:r>
              <a:rPr lang="ru-RU" dirty="0" err="1"/>
              <a:t>було</a:t>
            </a:r>
            <a:r>
              <a:rPr lang="ru-RU" dirty="0"/>
              <a:t> куплено за рекордно короткий строк. </a:t>
            </a:r>
            <a:r>
              <a:rPr lang="ru-RU" dirty="0" err="1"/>
              <a:t>Піратські</a:t>
            </a:r>
            <a:r>
              <a:rPr lang="ru-RU" dirty="0"/>
              <a:t> </a:t>
            </a:r>
            <a:r>
              <a:rPr lang="ru-RU" dirty="0" err="1"/>
              <a:t>підробки</a:t>
            </a:r>
            <a:r>
              <a:rPr lang="ru-RU" dirty="0"/>
              <a:t>, </a:t>
            </a:r>
            <a:r>
              <a:rPr lang="ru-RU" dirty="0" err="1"/>
              <a:t>більшу</a:t>
            </a:r>
            <a:r>
              <a:rPr lang="ru-RU" dirty="0"/>
              <a:t>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конфіскувала</a:t>
            </a:r>
            <a:r>
              <a:rPr lang="ru-RU" dirty="0"/>
              <a:t> </a:t>
            </a:r>
            <a:r>
              <a:rPr lang="ru-RU" dirty="0" err="1"/>
              <a:t>поліція</a:t>
            </a:r>
            <a:r>
              <a:rPr lang="ru-RU" dirty="0"/>
              <a:t>, на </a:t>
            </a:r>
            <a:r>
              <a:rPr lang="ru-RU" dirty="0" err="1"/>
              <a:t>сьогодні</a:t>
            </a:r>
            <a:r>
              <a:rPr lang="ru-RU" dirty="0"/>
              <a:t> </a:t>
            </a:r>
            <a:r>
              <a:rPr lang="ru-RU" dirty="0" err="1"/>
              <a:t>омріяна</a:t>
            </a:r>
            <a:r>
              <a:rPr lang="ru-RU" dirty="0"/>
              <a:t> </a:t>
            </a:r>
            <a:r>
              <a:rPr lang="ru-RU" dirty="0" err="1"/>
              <a:t>річ</a:t>
            </a:r>
            <a:r>
              <a:rPr lang="ru-RU" dirty="0"/>
              <a:t> для </a:t>
            </a:r>
            <a:r>
              <a:rPr lang="ru-RU" dirty="0" err="1"/>
              <a:t>колекціонерів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09100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62</TotalTime>
  <Words>937</Words>
  <Application>Microsoft Office PowerPoint</Application>
  <PresentationFormat>Экран (4:3)</PresentationFormat>
  <Paragraphs>49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Справедливость</vt:lpstr>
      <vt:lpstr>Гарсіа Габріель Маркес</vt:lpstr>
      <vt:lpstr>Художній світ Гарсіа Маркеса </vt:lpstr>
      <vt:lpstr>Художній світ Гарсіа Маркеса </vt:lpstr>
      <vt:lpstr>Творчість Г. Г. Маркеса</vt:lpstr>
      <vt:lpstr>«Полковникові ніхто не пише»</vt:lpstr>
      <vt:lpstr>«Осінь патріарха»</vt:lpstr>
      <vt:lpstr>«Осінь патріарха»</vt:lpstr>
      <vt:lpstr>«Кохання під час холери»</vt:lpstr>
      <vt:lpstr>Цікаві факти із життя письменника</vt:lpstr>
      <vt:lpstr>Цікаві факти із життя письменника</vt:lpstr>
      <vt:lpstr>Прощальний лист Габріеля Гарсіа Маркеса</vt:lpstr>
      <vt:lpstr>Я йду</vt:lpstr>
      <vt:lpstr>Я йду</vt:lpstr>
      <vt:lpstr>Я йду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Гарсіа Габріель Маркес</dc:title>
  <dc:creator>Admin</dc:creator>
  <cp:lastModifiedBy>Admin</cp:lastModifiedBy>
  <cp:revision>6</cp:revision>
  <dcterms:created xsi:type="dcterms:W3CDTF">2014-04-13T14:29:46Z</dcterms:created>
  <dcterms:modified xsi:type="dcterms:W3CDTF">2014-04-13T15:31:48Z</dcterms:modified>
</cp:coreProperties>
</file>