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7" r:id="rId3"/>
    <p:sldId id="259" r:id="rId4"/>
    <p:sldId id="261" r:id="rId5"/>
    <p:sldId id="262" r:id="rId6"/>
    <p:sldId id="268" r:id="rId7"/>
    <p:sldId id="263" r:id="rId8"/>
    <p:sldId id="269" r:id="rId9"/>
    <p:sldId id="264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>
        <p:scale>
          <a:sx n="91" d="100"/>
          <a:sy n="91" d="100"/>
        </p:scale>
        <p:origin x="-1210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12791D-8666-41AC-B97C-B439EE190D9B}" type="datetimeFigureOut">
              <a:rPr lang="ru-RU"/>
              <a:pPr/>
              <a:t>13.05.2014</a:t>
            </a:fld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0E5548-E166-46E5-ADB8-7C9BC22631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8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63EB31-8A6E-4967-952E-B1464247C58A}" type="datetimeFigureOut">
              <a:rPr lang="ru-RU"/>
              <a:pPr/>
              <a:t>13.05.2014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670F7D-78B2-4321-9C18-38A2927207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55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81D7802C-340D-45FD-B2DB-9A794BBF4436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B2AFF2-998C-409B-BFA8-EDD7913A38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40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9A4D5-4ADD-46F1-9D52-94DD2B442A02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59086-FC77-4D6D-B16E-61313FDF4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1FC0E-88D9-4259-93BD-BC3CDC305696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FC9EC-1216-4B49-A6CF-3F2174934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2FC0C-DCF0-4485-AA36-56B437BF8B73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3E405-4396-41C1-B148-C5A12D8B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BDCFE-D5CE-4393-AFE5-1A1851CF40C5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79AA4-5C16-4D96-8EA0-65DEBCBB7E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5FBF3-357E-4FDC-82DB-851DD6960D33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2821C-6844-415B-A7CC-9D0977D8E0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FFA47-0326-4C57-BCDA-8161BB19EA2A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C5E16-A1FB-40E2-A4DA-B5C8D11FD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519B5-E1AD-42F3-A774-086FC49822E0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6C367-D600-43BB-A1FD-4BB4A86BC8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572CC-EE19-4CBE-81B6-AD8BAAB03397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FA4DF-EF61-43DF-82F2-760F27B40D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D69F1-7F47-4F17-B68A-1814026F571F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D6CA3-CD8C-4F47-A11A-571D7C85AF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05A70-D0CF-4A93-8C67-4107F6B1A253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882FA-41DB-479D-8A79-3ED2F4125B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AD1E07AC-F317-45D8-BC2A-AA8540F9C4F6}" type="datetimeFigureOut">
              <a:rPr lang="ru-RU" smtClean="0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5E85428-1BBA-419B-8402-FFD23C9146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allAtOnce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362200"/>
            <a:ext cx="3313355" cy="204843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</a:rPr>
              <a:t>Чистота русской 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</a:rPr>
              <a:t>разговорной речи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Презентацию подготовил: Левин Владислав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1884"/>
            <a:ext cx="3505200" cy="234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57011"/>
            <a:ext cx="3453677" cy="21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2"/>
            <a:ext cx="457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44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1447800" y="80045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000" dirty="0">
                <a:latin typeface="Times New Roman" pitchFamily="18" charset="0"/>
              </a:rPr>
              <a:t>    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Значение слова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</a:rPr>
              <a:t>Если слово хорошее – добрыми энергиями насыщается пространство, и оно кому-то помогает. </a:t>
            </a:r>
          </a:p>
          <a:p>
            <a:pPr>
              <a:buFontTx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</a:rPr>
              <a:t>Если слово нецензурное, грязное, оно засоряет пространство. Человек может заболеть, соприкоснувшись с этой энергией.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67" y="4618839"/>
            <a:ext cx="286818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2514600" y="588628"/>
            <a:ext cx="365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</a:rPr>
              <a:t>      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</a:rPr>
              <a:t>Слова…</a:t>
            </a: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381000" y="1350628"/>
            <a:ext cx="8610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>
                <a:latin typeface="Times New Roman" pitchFamily="18" charset="0"/>
              </a:rPr>
              <a:t>  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Ах, как нам добрые слова нужны!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  Не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раз мы в этом убеждались с вами, 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   А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может, не слова – дела важны?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   Дела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делами, а слова – словами. </a:t>
            </a:r>
          </a:p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  Они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живут у каждого из нас.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   На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дне души до времени хранимы, 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   Чтоб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их произнести в тот самый час, 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  Когда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они другим необходимы!</a:t>
            </a:r>
          </a:p>
          <a:p>
            <a:pPr>
              <a:spcBef>
                <a:spcPct val="50000"/>
              </a:spcBef>
            </a:pP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24579" name="Picture 6" descr="photo1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4800600"/>
            <a:ext cx="18526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1752600" y="8382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3200">
              <a:latin typeface="Verdana" pitchFamily="34" charset="0"/>
            </a:endParaRP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066800" y="6858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3200">
              <a:latin typeface="Times New Roman" pitchFamily="18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844492" y="633267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</a:rPr>
              <a:t>              </a:t>
            </a:r>
            <a:r>
              <a:rPr lang="ru-RU" sz="4400" b="1" dirty="0">
                <a:solidFill>
                  <a:srgbClr val="00B0F0"/>
                </a:solidFill>
                <a:latin typeface="Times New Roman" pitchFamily="18" charset="0"/>
              </a:rPr>
              <a:t>Проблема 21-века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09600" y="1256849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 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</a:rPr>
              <a:t>В наше время из уст подростков и взрослых можно услышать цензурные выражения, то есть маты.</a:t>
            </a:r>
          </a:p>
        </p:txBody>
      </p:sp>
      <p:pic>
        <p:nvPicPr>
          <p:cNvPr id="11270" name="Picture 8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6605"/>
            <a:ext cx="4038600" cy="3760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3" y="3113807"/>
            <a:ext cx="4048387" cy="307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20754" y="457200"/>
            <a:ext cx="792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i="1" dirty="0">
                <a:latin typeface="Times New Roman" pitchFamily="18" charset="0"/>
              </a:rPr>
              <a:t>             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</a:rPr>
              <a:t>М. </a:t>
            </a:r>
            <a:r>
              <a:rPr lang="ru-RU" sz="2800" b="1" dirty="0" err="1">
                <a:solidFill>
                  <a:srgbClr val="00B0F0"/>
                </a:solidFill>
                <a:latin typeface="Times New Roman" pitchFamily="18" charset="0"/>
              </a:rPr>
              <a:t>Матусовский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Есть слова пострашнее, чем порох,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Чем снаряд над окопными рвами.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Я советую людям при ссорах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Осторожнее быть со словами.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Мир устроен на этой основе, 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И достаточно, в общем, серьёзно: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О любом опрометчивом слове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Пожалеете рано иль поздно.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Вы к словам проявляйте терпение, 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Не берите в расчёт кривотолков.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Ведь от них остаются раненья, </a:t>
            </a:r>
            <a:b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</a:rPr>
              <a:t>Как от мелких, но острых осколков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09600" y="698379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</a:rPr>
              <a:t>         Самым важным и научно подтверждённым является то, что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71500" y="1905000"/>
            <a:ext cx="8153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Мат  опасен для здоровья </a:t>
            </a:r>
          </a:p>
          <a:p>
            <a:pPr>
              <a:buFontTx/>
              <a:buChar char="•"/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Он  не только способствует снижению интеллекта, провоцирует преступления, создавая иллюзию вседозволенности, обворовывает нас духовно, унижает и оскорбляет</a:t>
            </a:r>
          </a:p>
          <a:p>
            <a:pPr>
              <a:buFontTx/>
              <a:buChar char="•"/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Впитывая в себя словесную грязь, калечит людские судьбы, приводит к раннему старению и преждевременной смерти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371600" y="990600"/>
            <a:ext cx="601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Вред сквернословия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822325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</a:rPr>
              <a:t>Сквернословие  негативно влияет не только на здоровье тех, кто ругается, но и тех, кто вынужден слушать ругательства. А ведь наши предки давно знали, что злые слова убивают. Не случайно проклятие поражало насмерть. И словом же воскрешали мёртвых, исцеляли больных. </a:t>
            </a:r>
          </a:p>
          <a:p>
            <a:pPr>
              <a:spcBef>
                <a:spcPct val="50000"/>
              </a:spcBef>
            </a:pP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18435" name="Picture 6" descr="AN4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9748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</a:rPr>
              <a:t>             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Вред сквернословия</a:t>
            </a: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47700" y="2133600"/>
            <a:ext cx="78486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ru-RU" sz="3200" dirty="0">
                <a:solidFill>
                  <a:srgbClr val="00B050"/>
                </a:solidFill>
                <a:latin typeface="Times New Roman" pitchFamily="18" charset="0"/>
              </a:rPr>
              <a:t>Лишает человека уважительного отношения к себе со стороны окружения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dirty="0">
                <a:solidFill>
                  <a:srgbClr val="00B050"/>
                </a:solidFill>
                <a:latin typeface="Times New Roman" pitchFamily="18" charset="0"/>
              </a:rPr>
              <a:t>Глубоко ранит другого человека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dirty="0">
                <a:solidFill>
                  <a:srgbClr val="00B050"/>
                </a:solidFill>
                <a:latin typeface="Times New Roman" pitchFamily="18" charset="0"/>
              </a:rPr>
              <a:t>Негативно воздействует на генетический код и наследственность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1752600" y="620086"/>
            <a:ext cx="502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</a:rPr>
              <a:t>     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</a:rPr>
              <a:t>Эксперимент</a:t>
            </a: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32701" y="1371600"/>
            <a:ext cx="8042275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buSzPct val="100000"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</a:rPr>
              <a:t>Группа учёных под руководством доктора биологических наук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</a:rPr>
              <a:t>И.Б.Белявского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</a:rPr>
              <a:t> 17 лет занималась проблемой сквернословия, и они доказали, что   заядлые 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</a:rPr>
              <a:t>матерщинники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</a:rPr>
              <a:t> живут намного меньше, чем те, кто не сквернословит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</a:rPr>
              <a:t> в их клетках очень быстро наступают возрастные изменения и проявляются различные болезни.</a:t>
            </a:r>
          </a:p>
          <a:p>
            <a:pPr algn="just" eaLnBrk="0" hangingPunct="0">
              <a:spcBef>
                <a:spcPct val="20000"/>
              </a:spcBef>
              <a:buSzPct val="100000"/>
            </a:pP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20483" name="Picture 6" descr="Рисунок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7938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</a:rPr>
              <a:t>Как избавиться от сквернословия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6934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itchFamily="18" charset="0"/>
              </a:rPr>
              <a:t>Принять решение не сквернословить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itchFamily="18" charset="0"/>
              </a:rPr>
              <a:t>Уметь противостоять влиянию среды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itchFamily="18" charset="0"/>
              </a:rPr>
              <a:t>Использовать в своей речи как можно больше позитивных высказываний</a:t>
            </a:r>
          </a:p>
        </p:txBody>
      </p:sp>
      <p:pic>
        <p:nvPicPr>
          <p:cNvPr id="21507" name="Picture 6" descr="Рисk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61" y="4038600"/>
            <a:ext cx="1712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878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2076974" y="6858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</a:rPr>
              <a:t>         </a:t>
            </a:r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</a:rPr>
              <a:t>Совет</a:t>
            </a:r>
            <a:r>
              <a:rPr lang="ru-RU" sz="4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7696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Отказавшись  от уродливого матерного языка, вы обретёте здоровье, счастье, везение, ясность мыслей, поступков и любовь ваших близких.                            Используйте в своей речи больше позитивных высказываний.</a:t>
            </a:r>
          </a:p>
        </p:txBody>
      </p:sp>
      <p:pic>
        <p:nvPicPr>
          <p:cNvPr id="22531" name="Picture 7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9718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517</TotalTime>
  <Words>316</Words>
  <Application>Microsoft Office PowerPoint</Application>
  <PresentationFormat>Экран (4:3)</PresentationFormat>
  <Paragraphs>30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Чистота русской  разговорной речи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Володя</dc:creator>
  <cp:lastModifiedBy>Влад</cp:lastModifiedBy>
  <cp:revision>21</cp:revision>
  <cp:lastPrinted>1601-01-01T00:00:00Z</cp:lastPrinted>
  <dcterms:created xsi:type="dcterms:W3CDTF">1601-01-01T00:00:00Z</dcterms:created>
  <dcterms:modified xsi:type="dcterms:W3CDTF">2014-05-13T20:22:43Z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