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748775-C030-410D-B5B5-F5C5E1F24CCF}" type="doc">
      <dgm:prSet loTypeId="urn:microsoft.com/office/officeart/2005/8/layout/radial5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2BE889CB-5B9E-45DC-AAEC-69C555DC414C}">
      <dgm:prSet phldrT="[Текст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Види робочого часу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8FE3AC4B-5A68-484C-9399-0F31410CD527}" type="parTrans" cxnId="{AF2AB486-BB73-4251-A356-A245C8DE8C97}">
      <dgm:prSet/>
      <dgm:spPr/>
      <dgm:t>
        <a:bodyPr/>
        <a:lstStyle/>
        <a:p>
          <a:endParaRPr lang="uk-UA"/>
        </a:p>
      </dgm:t>
    </dgm:pt>
    <dgm:pt modelId="{1F095D05-5AAF-4DF6-9E3C-15112D35E1B2}" type="sibTrans" cxnId="{AF2AB486-BB73-4251-A356-A245C8DE8C97}">
      <dgm:prSet/>
      <dgm:spPr/>
      <dgm:t>
        <a:bodyPr/>
        <a:lstStyle/>
        <a:p>
          <a:endParaRPr lang="uk-UA"/>
        </a:p>
      </dgm:t>
    </dgm:pt>
    <dgm:pt modelId="{1A4DCBA3-D0DA-4A88-9416-CD17B6178C27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Нормальна тривалість робочого часу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DB497C5A-984B-4E68-A944-4C1ECE2ACADE}" type="parTrans" cxnId="{EEF2ADD7-B471-4ECD-B948-1076B94F28D2}">
      <dgm:prSet/>
      <dgm:spPr/>
      <dgm:t>
        <a:bodyPr/>
        <a:lstStyle/>
        <a:p>
          <a:endParaRPr lang="uk-UA"/>
        </a:p>
      </dgm:t>
    </dgm:pt>
    <dgm:pt modelId="{CD3380B3-33B5-47F0-A9B1-D8FFAFD6E322}" type="sibTrans" cxnId="{EEF2ADD7-B471-4ECD-B948-1076B94F28D2}">
      <dgm:prSet/>
      <dgm:spPr/>
      <dgm:t>
        <a:bodyPr/>
        <a:lstStyle/>
        <a:p>
          <a:endParaRPr lang="uk-UA"/>
        </a:p>
      </dgm:t>
    </dgm:pt>
    <dgm:pt modelId="{2776D39E-CD07-4C18-8ECB-83163D1C0F18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Скорочений робочий час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E11531ED-0417-404C-9BAC-02533C149EB0}" type="parTrans" cxnId="{0886F7C8-F67B-489B-BD09-8DA3201DF321}">
      <dgm:prSet/>
      <dgm:spPr/>
      <dgm:t>
        <a:bodyPr/>
        <a:lstStyle/>
        <a:p>
          <a:endParaRPr lang="uk-UA"/>
        </a:p>
      </dgm:t>
    </dgm:pt>
    <dgm:pt modelId="{43D6D8A5-B106-47B5-A0A7-7DE3306ADCD4}" type="sibTrans" cxnId="{0886F7C8-F67B-489B-BD09-8DA3201DF321}">
      <dgm:prSet/>
      <dgm:spPr/>
      <dgm:t>
        <a:bodyPr/>
        <a:lstStyle/>
        <a:p>
          <a:endParaRPr lang="uk-UA"/>
        </a:p>
      </dgm:t>
    </dgm:pt>
    <dgm:pt modelId="{7157BAE7-00FC-4C74-9341-99E25B0EFD86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Неповний робочий час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D0CABF2-2DB5-4833-B671-8BB159E48290}" type="parTrans" cxnId="{711C10E4-2B0E-412F-B33A-FAF9DB2A66DA}">
      <dgm:prSet/>
      <dgm:spPr/>
      <dgm:t>
        <a:bodyPr/>
        <a:lstStyle/>
        <a:p>
          <a:endParaRPr lang="uk-UA"/>
        </a:p>
      </dgm:t>
    </dgm:pt>
    <dgm:pt modelId="{0674F53D-5F15-4128-9BB4-B837A66AF3ED}" type="sibTrans" cxnId="{711C10E4-2B0E-412F-B33A-FAF9DB2A66DA}">
      <dgm:prSet/>
      <dgm:spPr/>
      <dgm:t>
        <a:bodyPr/>
        <a:lstStyle/>
        <a:p>
          <a:endParaRPr lang="uk-UA"/>
        </a:p>
      </dgm:t>
    </dgm:pt>
    <dgm:pt modelId="{ADA137BF-4357-456C-A4C5-391CE08C392D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Ненормований  робочий час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EC21F1EB-AFA4-4DC9-BE6D-E5390BA790B4}" type="parTrans" cxnId="{07284EFC-1155-4FB3-A4B5-C203CF7FF7F8}">
      <dgm:prSet/>
      <dgm:spPr/>
      <dgm:t>
        <a:bodyPr/>
        <a:lstStyle/>
        <a:p>
          <a:endParaRPr lang="uk-UA"/>
        </a:p>
      </dgm:t>
    </dgm:pt>
    <dgm:pt modelId="{53C483AD-0201-4879-9703-A4875830339E}" type="sibTrans" cxnId="{07284EFC-1155-4FB3-A4B5-C203CF7FF7F8}">
      <dgm:prSet/>
      <dgm:spPr/>
      <dgm:t>
        <a:bodyPr/>
        <a:lstStyle/>
        <a:p>
          <a:endParaRPr lang="uk-UA"/>
        </a:p>
      </dgm:t>
    </dgm:pt>
    <dgm:pt modelId="{639D1B3C-56F0-4FC4-96B1-298A2032339A}">
      <dgm:prSet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Надурочна робота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7CEFAC5F-A888-4F1D-B724-A8C8AA9958A2}" type="parTrans" cxnId="{C75B92C9-6946-4521-BD0F-E8B7177F7816}">
      <dgm:prSet/>
      <dgm:spPr/>
      <dgm:t>
        <a:bodyPr/>
        <a:lstStyle/>
        <a:p>
          <a:endParaRPr lang="uk-UA"/>
        </a:p>
      </dgm:t>
    </dgm:pt>
    <dgm:pt modelId="{F2703AD3-98C0-4B94-BE53-438DC1C24D33}" type="sibTrans" cxnId="{C75B92C9-6946-4521-BD0F-E8B7177F7816}">
      <dgm:prSet/>
      <dgm:spPr/>
      <dgm:t>
        <a:bodyPr/>
        <a:lstStyle/>
        <a:p>
          <a:endParaRPr lang="uk-UA"/>
        </a:p>
      </dgm:t>
    </dgm:pt>
    <dgm:pt modelId="{00382F52-BDCB-4666-BB66-4FE248344A27}" type="pres">
      <dgm:prSet presAssocID="{03748775-C030-410D-B5B5-F5C5E1F24CCF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885A8BA-AFA2-4C21-9496-0E3862DCE76C}" type="pres">
      <dgm:prSet presAssocID="{2BE889CB-5B9E-45DC-AAEC-69C555DC414C}" presName="centerShape" presStyleLbl="node0" presStyleIdx="0" presStyleCnt="1"/>
      <dgm:spPr/>
    </dgm:pt>
    <dgm:pt modelId="{CB84C181-A19D-4873-B6F5-887383B43AE2}" type="pres">
      <dgm:prSet presAssocID="{DB497C5A-984B-4E68-A944-4C1ECE2ACADE}" presName="parTrans" presStyleLbl="sibTrans2D1" presStyleIdx="0" presStyleCnt="5"/>
      <dgm:spPr/>
    </dgm:pt>
    <dgm:pt modelId="{62C8D31C-DC8D-4E4C-A018-74B620A2D7DC}" type="pres">
      <dgm:prSet presAssocID="{DB497C5A-984B-4E68-A944-4C1ECE2ACADE}" presName="connectorText" presStyleLbl="sibTrans2D1" presStyleIdx="0" presStyleCnt="5"/>
      <dgm:spPr/>
    </dgm:pt>
    <dgm:pt modelId="{7C89342C-ADDE-4612-B3D8-02F5BED7D076}" type="pres">
      <dgm:prSet presAssocID="{1A4DCBA3-D0DA-4A88-9416-CD17B6178C27}" presName="node" presStyleLbl="node1" presStyleIdx="0" presStyleCnt="5">
        <dgm:presLayoutVars>
          <dgm:bulletEnabled val="1"/>
        </dgm:presLayoutVars>
      </dgm:prSet>
      <dgm:spPr/>
    </dgm:pt>
    <dgm:pt modelId="{23A49E9F-2F9D-473D-8B92-DF4E15986172}" type="pres">
      <dgm:prSet presAssocID="{E11531ED-0417-404C-9BAC-02533C149EB0}" presName="parTrans" presStyleLbl="sibTrans2D1" presStyleIdx="1" presStyleCnt="5"/>
      <dgm:spPr/>
    </dgm:pt>
    <dgm:pt modelId="{E122F6D4-8DC2-4274-9180-09A3A2DF7CF8}" type="pres">
      <dgm:prSet presAssocID="{E11531ED-0417-404C-9BAC-02533C149EB0}" presName="connectorText" presStyleLbl="sibTrans2D1" presStyleIdx="1" presStyleCnt="5"/>
      <dgm:spPr/>
    </dgm:pt>
    <dgm:pt modelId="{9E4FC9BF-3EB2-44F7-A16D-93565A1A9187}" type="pres">
      <dgm:prSet presAssocID="{2776D39E-CD07-4C18-8ECB-83163D1C0F18}" presName="node" presStyleLbl="node1" presStyleIdx="1" presStyleCnt="5" custRadScaleRad="100585" custRadScaleInc="2213">
        <dgm:presLayoutVars>
          <dgm:bulletEnabled val="1"/>
        </dgm:presLayoutVars>
      </dgm:prSet>
      <dgm:spPr/>
    </dgm:pt>
    <dgm:pt modelId="{E776A13B-C206-4EF8-89CA-C6A353DE622C}" type="pres">
      <dgm:prSet presAssocID="{BD0CABF2-2DB5-4833-B671-8BB159E48290}" presName="parTrans" presStyleLbl="sibTrans2D1" presStyleIdx="2" presStyleCnt="5"/>
      <dgm:spPr/>
    </dgm:pt>
    <dgm:pt modelId="{7F199DBC-D6A0-41BF-87E9-D3EBE2F441B7}" type="pres">
      <dgm:prSet presAssocID="{BD0CABF2-2DB5-4833-B671-8BB159E48290}" presName="connectorText" presStyleLbl="sibTrans2D1" presStyleIdx="2" presStyleCnt="5"/>
      <dgm:spPr/>
    </dgm:pt>
    <dgm:pt modelId="{DDB37733-22EA-4AA7-8CD1-A3687F9E558F}" type="pres">
      <dgm:prSet presAssocID="{7157BAE7-00FC-4C74-9341-99E25B0EFD86}" presName="node" presStyleLbl="node1" presStyleIdx="2" presStyleCnt="5">
        <dgm:presLayoutVars>
          <dgm:bulletEnabled val="1"/>
        </dgm:presLayoutVars>
      </dgm:prSet>
      <dgm:spPr/>
    </dgm:pt>
    <dgm:pt modelId="{A84628C8-F451-4CEF-A515-0356038E7788}" type="pres">
      <dgm:prSet presAssocID="{EC21F1EB-AFA4-4DC9-BE6D-E5390BA790B4}" presName="parTrans" presStyleLbl="sibTrans2D1" presStyleIdx="3" presStyleCnt="5"/>
      <dgm:spPr/>
    </dgm:pt>
    <dgm:pt modelId="{C949A06B-6E1A-47C1-94D4-1487E489CA02}" type="pres">
      <dgm:prSet presAssocID="{EC21F1EB-AFA4-4DC9-BE6D-E5390BA790B4}" presName="connectorText" presStyleLbl="sibTrans2D1" presStyleIdx="3" presStyleCnt="5"/>
      <dgm:spPr/>
    </dgm:pt>
    <dgm:pt modelId="{1553AF2C-6453-44ED-BE04-342146F1241F}" type="pres">
      <dgm:prSet presAssocID="{ADA137BF-4357-456C-A4C5-391CE08C392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6107EF-382A-43EE-89C9-1D026F81DF7A}" type="pres">
      <dgm:prSet presAssocID="{7CEFAC5F-A888-4F1D-B724-A8C8AA9958A2}" presName="parTrans" presStyleLbl="sibTrans2D1" presStyleIdx="4" presStyleCnt="5"/>
      <dgm:spPr/>
    </dgm:pt>
    <dgm:pt modelId="{5ECC4BA5-CA7E-4757-A680-6E588A8C588C}" type="pres">
      <dgm:prSet presAssocID="{7CEFAC5F-A888-4F1D-B724-A8C8AA9958A2}" presName="connectorText" presStyleLbl="sibTrans2D1" presStyleIdx="4" presStyleCnt="5"/>
      <dgm:spPr/>
    </dgm:pt>
    <dgm:pt modelId="{6A533658-58FA-4FFA-8F2D-29C4A9F89D61}" type="pres">
      <dgm:prSet presAssocID="{639D1B3C-56F0-4FC4-96B1-298A2032339A}" presName="node" presStyleLbl="node1" presStyleIdx="4" presStyleCnt="5">
        <dgm:presLayoutVars>
          <dgm:bulletEnabled val="1"/>
        </dgm:presLayoutVars>
      </dgm:prSet>
      <dgm:spPr/>
    </dgm:pt>
  </dgm:ptLst>
  <dgm:cxnLst>
    <dgm:cxn modelId="{EEF2ADD7-B471-4ECD-B948-1076B94F28D2}" srcId="{2BE889CB-5B9E-45DC-AAEC-69C555DC414C}" destId="{1A4DCBA3-D0DA-4A88-9416-CD17B6178C27}" srcOrd="0" destOrd="0" parTransId="{DB497C5A-984B-4E68-A944-4C1ECE2ACADE}" sibTransId="{CD3380B3-33B5-47F0-A9B1-D8FFAFD6E322}"/>
    <dgm:cxn modelId="{77499674-CC05-4911-9D9E-29FF48DE34C0}" type="presOf" srcId="{1A4DCBA3-D0DA-4A88-9416-CD17B6178C27}" destId="{7C89342C-ADDE-4612-B3D8-02F5BED7D076}" srcOrd="0" destOrd="0" presId="urn:microsoft.com/office/officeart/2005/8/layout/radial5"/>
    <dgm:cxn modelId="{64BEA630-F7F9-4E01-B8DA-B26071815BAE}" type="presOf" srcId="{2BE889CB-5B9E-45DC-AAEC-69C555DC414C}" destId="{0885A8BA-AFA2-4C21-9496-0E3862DCE76C}" srcOrd="0" destOrd="0" presId="urn:microsoft.com/office/officeart/2005/8/layout/radial5"/>
    <dgm:cxn modelId="{4BB2CF10-A376-406A-A1BA-4ED1C44B50D5}" type="presOf" srcId="{E11531ED-0417-404C-9BAC-02533C149EB0}" destId="{E122F6D4-8DC2-4274-9180-09A3A2DF7CF8}" srcOrd="1" destOrd="0" presId="urn:microsoft.com/office/officeart/2005/8/layout/radial5"/>
    <dgm:cxn modelId="{942AC062-0692-4EFB-ACCA-C4EB34045D7F}" type="presOf" srcId="{2776D39E-CD07-4C18-8ECB-83163D1C0F18}" destId="{9E4FC9BF-3EB2-44F7-A16D-93565A1A9187}" srcOrd="0" destOrd="0" presId="urn:microsoft.com/office/officeart/2005/8/layout/radial5"/>
    <dgm:cxn modelId="{FCC52760-7C96-481A-B301-10528802FFB7}" type="presOf" srcId="{EC21F1EB-AFA4-4DC9-BE6D-E5390BA790B4}" destId="{C949A06B-6E1A-47C1-94D4-1487E489CA02}" srcOrd="1" destOrd="0" presId="urn:microsoft.com/office/officeart/2005/8/layout/radial5"/>
    <dgm:cxn modelId="{C75B92C9-6946-4521-BD0F-E8B7177F7816}" srcId="{2BE889CB-5B9E-45DC-AAEC-69C555DC414C}" destId="{639D1B3C-56F0-4FC4-96B1-298A2032339A}" srcOrd="4" destOrd="0" parTransId="{7CEFAC5F-A888-4F1D-B724-A8C8AA9958A2}" sibTransId="{F2703AD3-98C0-4B94-BE53-438DC1C24D33}"/>
    <dgm:cxn modelId="{9A46A379-C103-41D4-80BD-60DFE6C06FD8}" type="presOf" srcId="{DB497C5A-984B-4E68-A944-4C1ECE2ACADE}" destId="{62C8D31C-DC8D-4E4C-A018-74B620A2D7DC}" srcOrd="1" destOrd="0" presId="urn:microsoft.com/office/officeart/2005/8/layout/radial5"/>
    <dgm:cxn modelId="{826FC677-82D9-4B50-A98A-E508BD573F57}" type="presOf" srcId="{639D1B3C-56F0-4FC4-96B1-298A2032339A}" destId="{6A533658-58FA-4FFA-8F2D-29C4A9F89D61}" srcOrd="0" destOrd="0" presId="urn:microsoft.com/office/officeart/2005/8/layout/radial5"/>
    <dgm:cxn modelId="{DD42E0A5-A06D-41C4-8F21-8D9D52924D89}" type="presOf" srcId="{E11531ED-0417-404C-9BAC-02533C149EB0}" destId="{23A49E9F-2F9D-473D-8B92-DF4E15986172}" srcOrd="0" destOrd="0" presId="urn:microsoft.com/office/officeart/2005/8/layout/radial5"/>
    <dgm:cxn modelId="{30D010CE-4A90-4072-945A-FDFCBA0903C8}" type="presOf" srcId="{7CEFAC5F-A888-4F1D-B724-A8C8AA9958A2}" destId="{5ECC4BA5-CA7E-4757-A680-6E588A8C588C}" srcOrd="1" destOrd="0" presId="urn:microsoft.com/office/officeart/2005/8/layout/radial5"/>
    <dgm:cxn modelId="{07284EFC-1155-4FB3-A4B5-C203CF7FF7F8}" srcId="{2BE889CB-5B9E-45DC-AAEC-69C555DC414C}" destId="{ADA137BF-4357-456C-A4C5-391CE08C392D}" srcOrd="3" destOrd="0" parTransId="{EC21F1EB-AFA4-4DC9-BE6D-E5390BA790B4}" sibTransId="{53C483AD-0201-4879-9703-A4875830339E}"/>
    <dgm:cxn modelId="{BEE675F0-39CB-4D8E-954A-191D0411E531}" type="presOf" srcId="{DB497C5A-984B-4E68-A944-4C1ECE2ACADE}" destId="{CB84C181-A19D-4873-B6F5-887383B43AE2}" srcOrd="0" destOrd="0" presId="urn:microsoft.com/office/officeart/2005/8/layout/radial5"/>
    <dgm:cxn modelId="{49141466-9A3A-4594-973C-4BA27D341487}" type="presOf" srcId="{BD0CABF2-2DB5-4833-B671-8BB159E48290}" destId="{E776A13B-C206-4EF8-89CA-C6A353DE622C}" srcOrd="0" destOrd="0" presId="urn:microsoft.com/office/officeart/2005/8/layout/radial5"/>
    <dgm:cxn modelId="{7ACB4DA7-7A35-401D-B1C0-6A5A9E87C5F1}" type="presOf" srcId="{7CEFAC5F-A888-4F1D-B724-A8C8AA9958A2}" destId="{356107EF-382A-43EE-89C9-1D026F81DF7A}" srcOrd="0" destOrd="0" presId="urn:microsoft.com/office/officeart/2005/8/layout/radial5"/>
    <dgm:cxn modelId="{711C10E4-2B0E-412F-B33A-FAF9DB2A66DA}" srcId="{2BE889CB-5B9E-45DC-AAEC-69C555DC414C}" destId="{7157BAE7-00FC-4C74-9341-99E25B0EFD86}" srcOrd="2" destOrd="0" parTransId="{BD0CABF2-2DB5-4833-B671-8BB159E48290}" sibTransId="{0674F53D-5F15-4128-9BB4-B837A66AF3ED}"/>
    <dgm:cxn modelId="{20F4DCC1-0232-4962-9CA2-F007996B1844}" type="presOf" srcId="{7157BAE7-00FC-4C74-9341-99E25B0EFD86}" destId="{DDB37733-22EA-4AA7-8CD1-A3687F9E558F}" srcOrd="0" destOrd="0" presId="urn:microsoft.com/office/officeart/2005/8/layout/radial5"/>
    <dgm:cxn modelId="{8C4A03DA-CCC6-4334-A145-6642B3C29486}" type="presOf" srcId="{ADA137BF-4357-456C-A4C5-391CE08C392D}" destId="{1553AF2C-6453-44ED-BE04-342146F1241F}" srcOrd="0" destOrd="0" presId="urn:microsoft.com/office/officeart/2005/8/layout/radial5"/>
    <dgm:cxn modelId="{C34FB2CD-B943-4848-A66D-6592DBD56390}" type="presOf" srcId="{BD0CABF2-2DB5-4833-B671-8BB159E48290}" destId="{7F199DBC-D6A0-41BF-87E9-D3EBE2F441B7}" srcOrd="1" destOrd="0" presId="urn:microsoft.com/office/officeart/2005/8/layout/radial5"/>
    <dgm:cxn modelId="{0886F7C8-F67B-489B-BD09-8DA3201DF321}" srcId="{2BE889CB-5B9E-45DC-AAEC-69C555DC414C}" destId="{2776D39E-CD07-4C18-8ECB-83163D1C0F18}" srcOrd="1" destOrd="0" parTransId="{E11531ED-0417-404C-9BAC-02533C149EB0}" sibTransId="{43D6D8A5-B106-47B5-A0A7-7DE3306ADCD4}"/>
    <dgm:cxn modelId="{C7665844-C3E2-4F6E-8B65-6357F78CC27E}" type="presOf" srcId="{03748775-C030-410D-B5B5-F5C5E1F24CCF}" destId="{00382F52-BDCB-4666-BB66-4FE248344A27}" srcOrd="0" destOrd="0" presId="urn:microsoft.com/office/officeart/2005/8/layout/radial5"/>
    <dgm:cxn modelId="{A6E890C5-3DFA-4B9B-936B-E74E9ED21EE2}" type="presOf" srcId="{EC21F1EB-AFA4-4DC9-BE6D-E5390BA790B4}" destId="{A84628C8-F451-4CEF-A515-0356038E7788}" srcOrd="0" destOrd="0" presId="urn:microsoft.com/office/officeart/2005/8/layout/radial5"/>
    <dgm:cxn modelId="{AF2AB486-BB73-4251-A356-A245C8DE8C97}" srcId="{03748775-C030-410D-B5B5-F5C5E1F24CCF}" destId="{2BE889CB-5B9E-45DC-AAEC-69C555DC414C}" srcOrd="0" destOrd="0" parTransId="{8FE3AC4B-5A68-484C-9399-0F31410CD527}" sibTransId="{1F095D05-5AAF-4DF6-9E3C-15112D35E1B2}"/>
    <dgm:cxn modelId="{F53F70BA-1FEB-48B7-8D00-6A94F5967F00}" type="presParOf" srcId="{00382F52-BDCB-4666-BB66-4FE248344A27}" destId="{0885A8BA-AFA2-4C21-9496-0E3862DCE76C}" srcOrd="0" destOrd="0" presId="urn:microsoft.com/office/officeart/2005/8/layout/radial5"/>
    <dgm:cxn modelId="{DE129D51-AEBB-402A-8D84-70FF6D252A1A}" type="presParOf" srcId="{00382F52-BDCB-4666-BB66-4FE248344A27}" destId="{CB84C181-A19D-4873-B6F5-887383B43AE2}" srcOrd="1" destOrd="0" presId="urn:microsoft.com/office/officeart/2005/8/layout/radial5"/>
    <dgm:cxn modelId="{602D02EC-BC9B-4477-9997-D1AB6F7C8A15}" type="presParOf" srcId="{CB84C181-A19D-4873-B6F5-887383B43AE2}" destId="{62C8D31C-DC8D-4E4C-A018-74B620A2D7DC}" srcOrd="0" destOrd="0" presId="urn:microsoft.com/office/officeart/2005/8/layout/radial5"/>
    <dgm:cxn modelId="{F13DEB6F-B0BE-46FE-A220-64867ED68C65}" type="presParOf" srcId="{00382F52-BDCB-4666-BB66-4FE248344A27}" destId="{7C89342C-ADDE-4612-B3D8-02F5BED7D076}" srcOrd="2" destOrd="0" presId="urn:microsoft.com/office/officeart/2005/8/layout/radial5"/>
    <dgm:cxn modelId="{C3ABD9E9-387F-49E0-8523-6D4E85B341D9}" type="presParOf" srcId="{00382F52-BDCB-4666-BB66-4FE248344A27}" destId="{23A49E9F-2F9D-473D-8B92-DF4E15986172}" srcOrd="3" destOrd="0" presId="urn:microsoft.com/office/officeart/2005/8/layout/radial5"/>
    <dgm:cxn modelId="{30DEDF6D-AA38-4F4D-9E0C-8B4F76D812E2}" type="presParOf" srcId="{23A49E9F-2F9D-473D-8B92-DF4E15986172}" destId="{E122F6D4-8DC2-4274-9180-09A3A2DF7CF8}" srcOrd="0" destOrd="0" presId="urn:microsoft.com/office/officeart/2005/8/layout/radial5"/>
    <dgm:cxn modelId="{8B2615EE-397D-42CC-8085-ACB55895F63B}" type="presParOf" srcId="{00382F52-BDCB-4666-BB66-4FE248344A27}" destId="{9E4FC9BF-3EB2-44F7-A16D-93565A1A9187}" srcOrd="4" destOrd="0" presId="urn:microsoft.com/office/officeart/2005/8/layout/radial5"/>
    <dgm:cxn modelId="{06718132-41AE-4C4C-8192-BE571BDE2A81}" type="presParOf" srcId="{00382F52-BDCB-4666-BB66-4FE248344A27}" destId="{E776A13B-C206-4EF8-89CA-C6A353DE622C}" srcOrd="5" destOrd="0" presId="urn:microsoft.com/office/officeart/2005/8/layout/radial5"/>
    <dgm:cxn modelId="{E3840E09-DE72-4C1B-AA79-E1AE7FCEDEA4}" type="presParOf" srcId="{E776A13B-C206-4EF8-89CA-C6A353DE622C}" destId="{7F199DBC-D6A0-41BF-87E9-D3EBE2F441B7}" srcOrd="0" destOrd="0" presId="urn:microsoft.com/office/officeart/2005/8/layout/radial5"/>
    <dgm:cxn modelId="{E07CB621-5FF5-47D3-87A1-2C6BAE17B68B}" type="presParOf" srcId="{00382F52-BDCB-4666-BB66-4FE248344A27}" destId="{DDB37733-22EA-4AA7-8CD1-A3687F9E558F}" srcOrd="6" destOrd="0" presId="urn:microsoft.com/office/officeart/2005/8/layout/radial5"/>
    <dgm:cxn modelId="{243B3AB1-3470-4518-BD3F-399B2B3F00AC}" type="presParOf" srcId="{00382F52-BDCB-4666-BB66-4FE248344A27}" destId="{A84628C8-F451-4CEF-A515-0356038E7788}" srcOrd="7" destOrd="0" presId="urn:microsoft.com/office/officeart/2005/8/layout/radial5"/>
    <dgm:cxn modelId="{E7F7741B-9CFC-4C2C-A7BB-2839C6D270A8}" type="presParOf" srcId="{A84628C8-F451-4CEF-A515-0356038E7788}" destId="{C949A06B-6E1A-47C1-94D4-1487E489CA02}" srcOrd="0" destOrd="0" presId="urn:microsoft.com/office/officeart/2005/8/layout/radial5"/>
    <dgm:cxn modelId="{1479CF88-0496-4AA5-A317-E542BA5D1C62}" type="presParOf" srcId="{00382F52-BDCB-4666-BB66-4FE248344A27}" destId="{1553AF2C-6453-44ED-BE04-342146F1241F}" srcOrd="8" destOrd="0" presId="urn:microsoft.com/office/officeart/2005/8/layout/radial5"/>
    <dgm:cxn modelId="{97F8597F-F057-4809-986F-43054E110954}" type="presParOf" srcId="{00382F52-BDCB-4666-BB66-4FE248344A27}" destId="{356107EF-382A-43EE-89C9-1D026F81DF7A}" srcOrd="9" destOrd="0" presId="urn:microsoft.com/office/officeart/2005/8/layout/radial5"/>
    <dgm:cxn modelId="{A90522DB-FE76-4D2A-BCE1-7427BF2AD5C1}" type="presParOf" srcId="{356107EF-382A-43EE-89C9-1D026F81DF7A}" destId="{5ECC4BA5-CA7E-4757-A680-6E588A8C588C}" srcOrd="0" destOrd="0" presId="urn:microsoft.com/office/officeart/2005/8/layout/radial5"/>
    <dgm:cxn modelId="{7838CE55-A06F-46A9-AA0F-F008C14B3CA8}" type="presParOf" srcId="{00382F52-BDCB-4666-BB66-4FE248344A27}" destId="{6A533658-58FA-4FFA-8F2D-29C4A9F89D6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887439-299D-45E0-BCA9-335A3D15F6B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67E7BEC-B1D0-492E-964F-A9DA7BC2960E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Неповний робочий час: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B878E0E8-5D83-4E20-BA37-16A57E301661}" type="parTrans" cxnId="{BD7F7667-6D6E-4BFB-B713-428236C088EB}">
      <dgm:prSet/>
      <dgm:spPr/>
      <dgm:t>
        <a:bodyPr/>
        <a:lstStyle/>
        <a:p>
          <a:endParaRPr lang="uk-UA"/>
        </a:p>
      </dgm:t>
    </dgm:pt>
    <dgm:pt modelId="{6A04EFC6-8DB3-48E3-AFBF-6D44FA2C688D}" type="sibTrans" cxnId="{BD7F7667-6D6E-4BFB-B713-428236C088EB}">
      <dgm:prSet/>
      <dgm:spPr/>
      <dgm:t>
        <a:bodyPr/>
        <a:lstStyle/>
        <a:p>
          <a:endParaRPr lang="uk-UA"/>
        </a:p>
      </dgm:t>
    </dgm:pt>
    <dgm:pt modelId="{6B85BD9E-C75F-4C09-A1F8-9D01B24A2002}">
      <dgm:prSet phldrT="[Текст]"/>
      <dgm:spPr/>
      <dgm:t>
        <a:bodyPr/>
        <a:lstStyle/>
        <a:p>
          <a:pPr algn="l"/>
          <a:r>
            <a:rPr lang="uk-UA" dirty="0" smtClean="0">
              <a:latin typeface="Times New Roman" pitchFamily="18" charset="0"/>
              <a:cs typeface="Times New Roman" pitchFamily="18" charset="0"/>
            </a:rPr>
            <a:t>Час, узгоджений між працівником і роботодавцем;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1E1CD771-9EC7-48D1-ADE1-3EE1D4FB7227}" type="parTrans" cxnId="{69E49EBB-AA4A-4834-BD3C-11DB73F80C67}">
      <dgm:prSet/>
      <dgm:spPr/>
      <dgm:t>
        <a:bodyPr/>
        <a:lstStyle/>
        <a:p>
          <a:endParaRPr lang="uk-UA"/>
        </a:p>
      </dgm:t>
    </dgm:pt>
    <dgm:pt modelId="{F5758CAB-D518-46EE-A9C5-3331913BB948}" type="sibTrans" cxnId="{69E49EBB-AA4A-4834-BD3C-11DB73F80C67}">
      <dgm:prSet/>
      <dgm:spPr/>
      <dgm:t>
        <a:bodyPr/>
        <a:lstStyle/>
        <a:p>
          <a:endParaRPr lang="uk-UA"/>
        </a:p>
      </dgm:t>
    </dgm:pt>
    <dgm:pt modelId="{BFBD6686-F84B-4079-9247-17B2384976FF}">
      <dgm:prSet phldrT="[Текст]"/>
      <dgm:spPr/>
      <dgm:t>
        <a:bodyPr/>
        <a:lstStyle/>
        <a:p>
          <a:pPr algn="l"/>
          <a:r>
            <a:rPr lang="uk-UA" dirty="0" smtClean="0">
              <a:latin typeface="Times New Roman" pitchFamily="18" charset="0"/>
              <a:cs typeface="Times New Roman" pitchFamily="18" charset="0"/>
            </a:rPr>
            <a:t>Оплата пропорційно відпрацьованому часу;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EF4F64CD-C024-4FB7-AF38-6B64B34715F4}" type="parTrans" cxnId="{AF86675A-2A50-42ED-80ED-1DC2055CD980}">
      <dgm:prSet/>
      <dgm:spPr/>
      <dgm:t>
        <a:bodyPr/>
        <a:lstStyle/>
        <a:p>
          <a:endParaRPr lang="uk-UA"/>
        </a:p>
      </dgm:t>
    </dgm:pt>
    <dgm:pt modelId="{123FEBAC-2425-4931-BCFE-143EA6911CD9}" type="sibTrans" cxnId="{AF86675A-2A50-42ED-80ED-1DC2055CD980}">
      <dgm:prSet/>
      <dgm:spPr/>
      <dgm:t>
        <a:bodyPr/>
        <a:lstStyle/>
        <a:p>
          <a:endParaRPr lang="uk-UA"/>
        </a:p>
      </dgm:t>
    </dgm:pt>
    <dgm:pt modelId="{2FD7F3D4-67CE-4747-9BD3-AF7555B45E7A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Ненормований робочий день: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70E18AAF-13AA-4171-9CB7-87E5F0976712}" type="parTrans" cxnId="{6DCC3CA6-DD53-4F0F-942D-00A64A3F0CBC}">
      <dgm:prSet/>
      <dgm:spPr/>
      <dgm:t>
        <a:bodyPr/>
        <a:lstStyle/>
        <a:p>
          <a:endParaRPr lang="uk-UA"/>
        </a:p>
      </dgm:t>
    </dgm:pt>
    <dgm:pt modelId="{3AD98DE6-D4F8-4876-9256-849AAF9EF214}" type="sibTrans" cxnId="{6DCC3CA6-DD53-4F0F-942D-00A64A3F0CBC}">
      <dgm:prSet/>
      <dgm:spPr/>
      <dgm:t>
        <a:bodyPr/>
        <a:lstStyle/>
        <a:p>
          <a:endParaRPr lang="uk-UA"/>
        </a:p>
      </dgm:t>
    </dgm:pt>
    <dgm:pt modelId="{355B6F46-163A-4FD1-AE14-8A8BB396805C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Режим праці, за якого працівник виконує роботу понад визначений законом час;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7781634A-9969-47BD-8BFF-2944D522CCAE}" type="parTrans" cxnId="{B2844083-E355-476A-9A14-A182A8E375C2}">
      <dgm:prSet/>
      <dgm:spPr/>
      <dgm:t>
        <a:bodyPr/>
        <a:lstStyle/>
        <a:p>
          <a:endParaRPr lang="uk-UA"/>
        </a:p>
      </dgm:t>
    </dgm:pt>
    <dgm:pt modelId="{0B8169A3-4585-4678-B8B2-1B35BA577DDA}" type="sibTrans" cxnId="{B2844083-E355-476A-9A14-A182A8E375C2}">
      <dgm:prSet/>
      <dgm:spPr/>
      <dgm:t>
        <a:bodyPr/>
        <a:lstStyle/>
        <a:p>
          <a:endParaRPr lang="uk-UA"/>
        </a:p>
      </dgm:t>
    </dgm:pt>
    <dgm:pt modelId="{970BCEE4-34D0-455E-AA54-9FECD78E5136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Додаткова оплата не здійснюється;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21525E34-4A81-4287-A274-05CC7BE4F34F}" type="parTrans" cxnId="{E897BC65-719B-4F41-9C49-617B6C37B3A9}">
      <dgm:prSet/>
      <dgm:spPr/>
      <dgm:t>
        <a:bodyPr/>
        <a:lstStyle/>
        <a:p>
          <a:endParaRPr lang="uk-UA"/>
        </a:p>
      </dgm:t>
    </dgm:pt>
    <dgm:pt modelId="{030642C6-568D-4735-B4D0-9A5F2D550E9C}" type="sibTrans" cxnId="{E897BC65-719B-4F41-9C49-617B6C37B3A9}">
      <dgm:prSet/>
      <dgm:spPr/>
      <dgm:t>
        <a:bodyPr/>
        <a:lstStyle/>
        <a:p>
          <a:endParaRPr lang="uk-UA"/>
        </a:p>
      </dgm:t>
    </dgm:pt>
    <dgm:pt modelId="{0DC8450E-74E8-4C12-A7B1-BF1DE117EADF}">
      <dgm:prSet phldrT="[Текст]"/>
      <dgm:spPr/>
      <dgm:t>
        <a:bodyPr/>
        <a:lstStyle/>
        <a:p>
          <a:r>
            <a:rPr lang="uk-UA" dirty="0" smtClean="0"/>
            <a:t>Робота в нічний час:</a:t>
          </a:r>
          <a:endParaRPr lang="uk-UA" dirty="0"/>
        </a:p>
      </dgm:t>
    </dgm:pt>
    <dgm:pt modelId="{533D8106-9C72-465F-B68D-C10E96A5FCCE}" type="parTrans" cxnId="{71920D25-A820-4B2F-8756-E2CB1A78B0A2}">
      <dgm:prSet/>
      <dgm:spPr/>
      <dgm:t>
        <a:bodyPr/>
        <a:lstStyle/>
        <a:p>
          <a:endParaRPr lang="uk-UA"/>
        </a:p>
      </dgm:t>
    </dgm:pt>
    <dgm:pt modelId="{F671910D-CBF8-47B4-9A9D-6B026D3AD917}" type="sibTrans" cxnId="{71920D25-A820-4B2F-8756-E2CB1A78B0A2}">
      <dgm:prSet/>
      <dgm:spPr/>
      <dgm:t>
        <a:bodyPr/>
        <a:lstStyle/>
        <a:p>
          <a:endParaRPr lang="uk-UA"/>
        </a:p>
      </dgm:t>
    </dgm:pt>
    <dgm:pt modelId="{7A864F3F-98D4-46A8-8305-BB1E7B299EA2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 22 години до 6 години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F44957A8-EF2D-419A-8E58-AE74B3E6B594}" type="parTrans" cxnId="{20CE34A6-D84D-46BF-BD61-DF8F0D42A1F8}">
      <dgm:prSet/>
      <dgm:spPr/>
      <dgm:t>
        <a:bodyPr/>
        <a:lstStyle/>
        <a:p>
          <a:endParaRPr lang="uk-UA"/>
        </a:p>
      </dgm:t>
    </dgm:pt>
    <dgm:pt modelId="{F6CEA11D-9D1F-4325-9D14-12584BDB78F8}" type="sibTrans" cxnId="{20CE34A6-D84D-46BF-BD61-DF8F0D42A1F8}">
      <dgm:prSet/>
      <dgm:spPr/>
      <dgm:t>
        <a:bodyPr/>
        <a:lstStyle/>
        <a:p>
          <a:endParaRPr lang="uk-UA"/>
        </a:p>
      </dgm:t>
    </dgm:pt>
    <dgm:pt modelId="{7684E2F1-235D-4103-93D6-CF38AD9AB990}">
      <dgm:prSet phldrT="[Текст]"/>
      <dgm:spPr/>
      <dgm:t>
        <a:bodyPr/>
        <a:lstStyle/>
        <a:p>
          <a:pPr algn="l"/>
          <a:r>
            <a:rPr lang="uk-UA" dirty="0" smtClean="0">
              <a:latin typeface="Times New Roman" pitchFamily="18" charset="0"/>
              <a:cs typeface="Times New Roman" pitchFamily="18" charset="0"/>
            </a:rPr>
            <a:t>Обов'язково надається на прохання вагітних жінок, які мають дітей до 14 років, дитину-інваліда тощо.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E14604DF-C5AD-4EF7-8AF3-71529125B567}" type="parTrans" cxnId="{D3AB4D23-3F18-4B08-BF8B-7BE23A3D0B19}">
      <dgm:prSet/>
      <dgm:spPr/>
      <dgm:t>
        <a:bodyPr/>
        <a:lstStyle/>
        <a:p>
          <a:endParaRPr lang="uk-UA"/>
        </a:p>
      </dgm:t>
    </dgm:pt>
    <dgm:pt modelId="{577AD89B-7EA4-4D78-8901-4669A8BE3AE4}" type="sibTrans" cxnId="{D3AB4D23-3F18-4B08-BF8B-7BE23A3D0B19}">
      <dgm:prSet/>
      <dgm:spPr/>
      <dgm:t>
        <a:bodyPr/>
        <a:lstStyle/>
        <a:p>
          <a:endParaRPr lang="uk-UA"/>
        </a:p>
      </dgm:t>
    </dgm:pt>
    <dgm:pt modelId="{F1485862-1D27-4907-B6B2-9CE6027A95DC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Додаткова відпустка – 7 робочих днів;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05912B89-6FC3-4B35-BBD3-15923D2D5D76}" type="parTrans" cxnId="{0C5D49D6-1344-4310-AFCE-1B159EB539ED}">
      <dgm:prSet/>
      <dgm:spPr/>
      <dgm:t>
        <a:bodyPr/>
        <a:lstStyle/>
        <a:p>
          <a:endParaRPr lang="uk-UA"/>
        </a:p>
      </dgm:t>
    </dgm:pt>
    <dgm:pt modelId="{F0E97409-E34E-4DBE-A090-A20F097FF0F3}" type="sibTrans" cxnId="{0C5D49D6-1344-4310-AFCE-1B159EB539ED}">
      <dgm:prSet/>
      <dgm:spPr/>
      <dgm:t>
        <a:bodyPr/>
        <a:lstStyle/>
        <a:p>
          <a:endParaRPr lang="uk-UA"/>
        </a:p>
      </dgm:t>
    </dgm:pt>
    <dgm:pt modelId="{934D62D5-5D82-474E-A07B-EF474DBF7CB0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Встановлюється для певної категорії працівників.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D1D258A8-8788-47DA-9232-8979E3E53229}" type="parTrans" cxnId="{C6EAB67F-1559-4EB2-8EB6-085F9409BC83}">
      <dgm:prSet/>
      <dgm:spPr/>
      <dgm:t>
        <a:bodyPr/>
        <a:lstStyle/>
        <a:p>
          <a:endParaRPr lang="uk-UA"/>
        </a:p>
      </dgm:t>
    </dgm:pt>
    <dgm:pt modelId="{F03423A2-88B6-4AEC-AD90-9EBE5E0FDE7F}" type="sibTrans" cxnId="{C6EAB67F-1559-4EB2-8EB6-085F9409BC83}">
      <dgm:prSet/>
      <dgm:spPr/>
      <dgm:t>
        <a:bodyPr/>
        <a:lstStyle/>
        <a:p>
          <a:endParaRPr lang="uk-UA"/>
        </a:p>
      </dgm:t>
    </dgm:pt>
    <dgm:pt modelId="{873DE1FE-EB27-496E-B6D7-9A9EFDE4AC34}" type="pres">
      <dgm:prSet presAssocID="{0E887439-299D-45E0-BCA9-335A3D15F6B9}" presName="Name0" presStyleCnt="0">
        <dgm:presLayoutVars>
          <dgm:dir/>
          <dgm:animLvl val="lvl"/>
          <dgm:resizeHandles val="exact"/>
        </dgm:presLayoutVars>
      </dgm:prSet>
      <dgm:spPr/>
    </dgm:pt>
    <dgm:pt modelId="{49AE1F7E-E124-42C9-A952-594D6C4A6829}" type="pres">
      <dgm:prSet presAssocID="{567E7BEC-B1D0-492E-964F-A9DA7BC2960E}" presName="composite" presStyleCnt="0"/>
      <dgm:spPr/>
    </dgm:pt>
    <dgm:pt modelId="{EF6F0EF9-0229-4855-9CE5-55E76D5E2DC1}" type="pres">
      <dgm:prSet presAssocID="{567E7BEC-B1D0-492E-964F-A9DA7BC2960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9E05856-9DAA-4E04-88F5-E3C6CB771FD6}" type="pres">
      <dgm:prSet presAssocID="{567E7BEC-B1D0-492E-964F-A9DA7BC2960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A83AED-6176-4543-AC71-763E45CEF491}" type="pres">
      <dgm:prSet presAssocID="{6A04EFC6-8DB3-48E3-AFBF-6D44FA2C688D}" presName="space" presStyleCnt="0"/>
      <dgm:spPr/>
    </dgm:pt>
    <dgm:pt modelId="{74B002E6-7AE0-4117-92CF-B4B282249392}" type="pres">
      <dgm:prSet presAssocID="{2FD7F3D4-67CE-4747-9BD3-AF7555B45E7A}" presName="composite" presStyleCnt="0"/>
      <dgm:spPr/>
    </dgm:pt>
    <dgm:pt modelId="{B59253E6-70E0-4E7F-997D-7665D4D4D0E9}" type="pres">
      <dgm:prSet presAssocID="{2FD7F3D4-67CE-4747-9BD3-AF7555B45E7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67C543C-19AF-4FA9-B0FA-C83EC148F7D2}" type="pres">
      <dgm:prSet presAssocID="{2FD7F3D4-67CE-4747-9BD3-AF7555B45E7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DE64526-EA17-4622-9CBF-60B30FA34DDC}" type="pres">
      <dgm:prSet presAssocID="{3AD98DE6-D4F8-4876-9256-849AAF9EF214}" presName="space" presStyleCnt="0"/>
      <dgm:spPr/>
    </dgm:pt>
    <dgm:pt modelId="{2D32192F-DFC5-43F1-96B9-51DD4ABC6157}" type="pres">
      <dgm:prSet presAssocID="{0DC8450E-74E8-4C12-A7B1-BF1DE117EADF}" presName="composite" presStyleCnt="0"/>
      <dgm:spPr/>
    </dgm:pt>
    <dgm:pt modelId="{B5928253-7950-4D5B-968C-0C6F3AC9A0E7}" type="pres">
      <dgm:prSet presAssocID="{0DC8450E-74E8-4C12-A7B1-BF1DE117EAD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69FA109-8FE3-4209-BC87-4741AA5507EE}" type="pres">
      <dgm:prSet presAssocID="{0DC8450E-74E8-4C12-A7B1-BF1DE117EAD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2844083-E355-476A-9A14-A182A8E375C2}" srcId="{2FD7F3D4-67CE-4747-9BD3-AF7555B45E7A}" destId="{355B6F46-163A-4FD1-AE14-8A8BB396805C}" srcOrd="0" destOrd="0" parTransId="{7781634A-9969-47BD-8BFF-2944D522CCAE}" sibTransId="{0B8169A3-4585-4678-B8B2-1B35BA577DDA}"/>
    <dgm:cxn modelId="{B2012A35-3187-4593-AC80-A08B752CF209}" type="presOf" srcId="{2FD7F3D4-67CE-4747-9BD3-AF7555B45E7A}" destId="{B59253E6-70E0-4E7F-997D-7665D4D4D0E9}" srcOrd="0" destOrd="0" presId="urn:microsoft.com/office/officeart/2005/8/layout/hList1"/>
    <dgm:cxn modelId="{B16A8E5F-D470-40F3-95DD-F2AA5F6E8716}" type="presOf" srcId="{F1485862-1D27-4907-B6B2-9CE6027A95DC}" destId="{767C543C-19AF-4FA9-B0FA-C83EC148F7D2}" srcOrd="0" destOrd="2" presId="urn:microsoft.com/office/officeart/2005/8/layout/hList1"/>
    <dgm:cxn modelId="{AC927EB0-3B67-4F25-8E22-4EAAACFB329E}" type="presOf" srcId="{0DC8450E-74E8-4C12-A7B1-BF1DE117EADF}" destId="{B5928253-7950-4D5B-968C-0C6F3AC9A0E7}" srcOrd="0" destOrd="0" presId="urn:microsoft.com/office/officeart/2005/8/layout/hList1"/>
    <dgm:cxn modelId="{C8ECCFF9-8970-4E36-B261-D7F5D1661B46}" type="presOf" srcId="{934D62D5-5D82-474E-A07B-EF474DBF7CB0}" destId="{767C543C-19AF-4FA9-B0FA-C83EC148F7D2}" srcOrd="0" destOrd="3" presId="urn:microsoft.com/office/officeart/2005/8/layout/hList1"/>
    <dgm:cxn modelId="{7AC30B0D-FDB1-491E-BC23-9DC966D3B91B}" type="presOf" srcId="{567E7BEC-B1D0-492E-964F-A9DA7BC2960E}" destId="{EF6F0EF9-0229-4855-9CE5-55E76D5E2DC1}" srcOrd="0" destOrd="0" presId="urn:microsoft.com/office/officeart/2005/8/layout/hList1"/>
    <dgm:cxn modelId="{71920D25-A820-4B2F-8756-E2CB1A78B0A2}" srcId="{0E887439-299D-45E0-BCA9-335A3D15F6B9}" destId="{0DC8450E-74E8-4C12-A7B1-BF1DE117EADF}" srcOrd="2" destOrd="0" parTransId="{533D8106-9C72-465F-B68D-C10E96A5FCCE}" sibTransId="{F671910D-CBF8-47B4-9A9D-6B026D3AD917}"/>
    <dgm:cxn modelId="{BD7F7667-6D6E-4BFB-B713-428236C088EB}" srcId="{0E887439-299D-45E0-BCA9-335A3D15F6B9}" destId="{567E7BEC-B1D0-492E-964F-A9DA7BC2960E}" srcOrd="0" destOrd="0" parTransId="{B878E0E8-5D83-4E20-BA37-16A57E301661}" sibTransId="{6A04EFC6-8DB3-48E3-AFBF-6D44FA2C688D}"/>
    <dgm:cxn modelId="{6DCC3CA6-DD53-4F0F-942D-00A64A3F0CBC}" srcId="{0E887439-299D-45E0-BCA9-335A3D15F6B9}" destId="{2FD7F3D4-67CE-4747-9BD3-AF7555B45E7A}" srcOrd="1" destOrd="0" parTransId="{70E18AAF-13AA-4171-9CB7-87E5F0976712}" sibTransId="{3AD98DE6-D4F8-4876-9256-849AAF9EF214}"/>
    <dgm:cxn modelId="{9AA3E1C8-8E26-4527-B4F2-2CA2B6BEC868}" type="presOf" srcId="{6B85BD9E-C75F-4C09-A1F8-9D01B24A2002}" destId="{89E05856-9DAA-4E04-88F5-E3C6CB771FD6}" srcOrd="0" destOrd="0" presId="urn:microsoft.com/office/officeart/2005/8/layout/hList1"/>
    <dgm:cxn modelId="{6801641A-90CF-4B8E-A41C-8048D8D98839}" type="presOf" srcId="{355B6F46-163A-4FD1-AE14-8A8BB396805C}" destId="{767C543C-19AF-4FA9-B0FA-C83EC148F7D2}" srcOrd="0" destOrd="0" presId="urn:microsoft.com/office/officeart/2005/8/layout/hList1"/>
    <dgm:cxn modelId="{026EADE5-19C5-4A6B-BD74-D905DB3E1F74}" type="presOf" srcId="{BFBD6686-F84B-4079-9247-17B2384976FF}" destId="{89E05856-9DAA-4E04-88F5-E3C6CB771FD6}" srcOrd="0" destOrd="1" presId="urn:microsoft.com/office/officeart/2005/8/layout/hList1"/>
    <dgm:cxn modelId="{160AAAC8-FA51-471F-B071-EE5C8C2602B2}" type="presOf" srcId="{7A864F3F-98D4-46A8-8305-BB1E7B299EA2}" destId="{969FA109-8FE3-4209-BC87-4741AA5507EE}" srcOrd="0" destOrd="0" presId="urn:microsoft.com/office/officeart/2005/8/layout/hList1"/>
    <dgm:cxn modelId="{5BF1AB36-581E-4E93-B7C6-289CCC525285}" type="presOf" srcId="{7684E2F1-235D-4103-93D6-CF38AD9AB990}" destId="{89E05856-9DAA-4E04-88F5-E3C6CB771FD6}" srcOrd="0" destOrd="2" presId="urn:microsoft.com/office/officeart/2005/8/layout/hList1"/>
    <dgm:cxn modelId="{E897BC65-719B-4F41-9C49-617B6C37B3A9}" srcId="{2FD7F3D4-67CE-4747-9BD3-AF7555B45E7A}" destId="{970BCEE4-34D0-455E-AA54-9FECD78E5136}" srcOrd="1" destOrd="0" parTransId="{21525E34-4A81-4287-A274-05CC7BE4F34F}" sibTransId="{030642C6-568D-4735-B4D0-9A5F2D550E9C}"/>
    <dgm:cxn modelId="{C6EAB67F-1559-4EB2-8EB6-085F9409BC83}" srcId="{2FD7F3D4-67CE-4747-9BD3-AF7555B45E7A}" destId="{934D62D5-5D82-474E-A07B-EF474DBF7CB0}" srcOrd="3" destOrd="0" parTransId="{D1D258A8-8788-47DA-9232-8979E3E53229}" sibTransId="{F03423A2-88B6-4AEC-AD90-9EBE5E0FDE7F}"/>
    <dgm:cxn modelId="{D3AB4D23-3F18-4B08-BF8B-7BE23A3D0B19}" srcId="{567E7BEC-B1D0-492E-964F-A9DA7BC2960E}" destId="{7684E2F1-235D-4103-93D6-CF38AD9AB990}" srcOrd="2" destOrd="0" parTransId="{E14604DF-C5AD-4EF7-8AF3-71529125B567}" sibTransId="{577AD89B-7EA4-4D78-8901-4669A8BE3AE4}"/>
    <dgm:cxn modelId="{0C5D49D6-1344-4310-AFCE-1B159EB539ED}" srcId="{2FD7F3D4-67CE-4747-9BD3-AF7555B45E7A}" destId="{F1485862-1D27-4907-B6B2-9CE6027A95DC}" srcOrd="2" destOrd="0" parTransId="{05912B89-6FC3-4B35-BBD3-15923D2D5D76}" sibTransId="{F0E97409-E34E-4DBE-A090-A20F097FF0F3}"/>
    <dgm:cxn modelId="{E637ABE5-EB8F-4857-BCB4-222390D3F6D6}" type="presOf" srcId="{0E887439-299D-45E0-BCA9-335A3D15F6B9}" destId="{873DE1FE-EB27-496E-B6D7-9A9EFDE4AC34}" srcOrd="0" destOrd="0" presId="urn:microsoft.com/office/officeart/2005/8/layout/hList1"/>
    <dgm:cxn modelId="{C3672C3B-29FA-42F0-AD4D-22735F3357AB}" type="presOf" srcId="{970BCEE4-34D0-455E-AA54-9FECD78E5136}" destId="{767C543C-19AF-4FA9-B0FA-C83EC148F7D2}" srcOrd="0" destOrd="1" presId="urn:microsoft.com/office/officeart/2005/8/layout/hList1"/>
    <dgm:cxn modelId="{69E49EBB-AA4A-4834-BD3C-11DB73F80C67}" srcId="{567E7BEC-B1D0-492E-964F-A9DA7BC2960E}" destId="{6B85BD9E-C75F-4C09-A1F8-9D01B24A2002}" srcOrd="0" destOrd="0" parTransId="{1E1CD771-9EC7-48D1-ADE1-3EE1D4FB7227}" sibTransId="{F5758CAB-D518-46EE-A9C5-3331913BB948}"/>
    <dgm:cxn modelId="{AF86675A-2A50-42ED-80ED-1DC2055CD980}" srcId="{567E7BEC-B1D0-492E-964F-A9DA7BC2960E}" destId="{BFBD6686-F84B-4079-9247-17B2384976FF}" srcOrd="1" destOrd="0" parTransId="{EF4F64CD-C024-4FB7-AF38-6B64B34715F4}" sibTransId="{123FEBAC-2425-4931-BCFE-143EA6911CD9}"/>
    <dgm:cxn modelId="{20CE34A6-D84D-46BF-BD61-DF8F0D42A1F8}" srcId="{0DC8450E-74E8-4C12-A7B1-BF1DE117EADF}" destId="{7A864F3F-98D4-46A8-8305-BB1E7B299EA2}" srcOrd="0" destOrd="0" parTransId="{F44957A8-EF2D-419A-8E58-AE74B3E6B594}" sibTransId="{F6CEA11D-9D1F-4325-9D14-12584BDB78F8}"/>
    <dgm:cxn modelId="{B7B07324-313F-48CE-8112-35C10875818D}" type="presParOf" srcId="{873DE1FE-EB27-496E-B6D7-9A9EFDE4AC34}" destId="{49AE1F7E-E124-42C9-A952-594D6C4A6829}" srcOrd="0" destOrd="0" presId="urn:microsoft.com/office/officeart/2005/8/layout/hList1"/>
    <dgm:cxn modelId="{E9AB5B4C-9ECC-4563-B80E-1608FB73FA79}" type="presParOf" srcId="{49AE1F7E-E124-42C9-A952-594D6C4A6829}" destId="{EF6F0EF9-0229-4855-9CE5-55E76D5E2DC1}" srcOrd="0" destOrd="0" presId="urn:microsoft.com/office/officeart/2005/8/layout/hList1"/>
    <dgm:cxn modelId="{40A78907-70C8-4765-A5AA-BA16404F5474}" type="presParOf" srcId="{49AE1F7E-E124-42C9-A952-594D6C4A6829}" destId="{89E05856-9DAA-4E04-88F5-E3C6CB771FD6}" srcOrd="1" destOrd="0" presId="urn:microsoft.com/office/officeart/2005/8/layout/hList1"/>
    <dgm:cxn modelId="{D0D9E709-3AC8-4705-A4E3-272B53372DC0}" type="presParOf" srcId="{873DE1FE-EB27-496E-B6D7-9A9EFDE4AC34}" destId="{B0A83AED-6176-4543-AC71-763E45CEF491}" srcOrd="1" destOrd="0" presId="urn:microsoft.com/office/officeart/2005/8/layout/hList1"/>
    <dgm:cxn modelId="{D9072BE9-EDFA-4686-9EBC-1B7DCC217065}" type="presParOf" srcId="{873DE1FE-EB27-496E-B6D7-9A9EFDE4AC34}" destId="{74B002E6-7AE0-4117-92CF-B4B282249392}" srcOrd="2" destOrd="0" presId="urn:microsoft.com/office/officeart/2005/8/layout/hList1"/>
    <dgm:cxn modelId="{622C4021-6D69-4BB7-A54E-8FF9FF8E7FA9}" type="presParOf" srcId="{74B002E6-7AE0-4117-92CF-B4B282249392}" destId="{B59253E6-70E0-4E7F-997D-7665D4D4D0E9}" srcOrd="0" destOrd="0" presId="urn:microsoft.com/office/officeart/2005/8/layout/hList1"/>
    <dgm:cxn modelId="{5F43764A-94D2-4609-B3EE-913AE3473AAE}" type="presParOf" srcId="{74B002E6-7AE0-4117-92CF-B4B282249392}" destId="{767C543C-19AF-4FA9-B0FA-C83EC148F7D2}" srcOrd="1" destOrd="0" presId="urn:microsoft.com/office/officeart/2005/8/layout/hList1"/>
    <dgm:cxn modelId="{0638574A-587A-4A1E-B12E-2469F13FE631}" type="presParOf" srcId="{873DE1FE-EB27-496E-B6D7-9A9EFDE4AC34}" destId="{8DE64526-EA17-4622-9CBF-60B30FA34DDC}" srcOrd="3" destOrd="0" presId="urn:microsoft.com/office/officeart/2005/8/layout/hList1"/>
    <dgm:cxn modelId="{6B982071-B67F-4614-840C-8354300F7C2D}" type="presParOf" srcId="{873DE1FE-EB27-496E-B6D7-9A9EFDE4AC34}" destId="{2D32192F-DFC5-43F1-96B9-51DD4ABC6157}" srcOrd="4" destOrd="0" presId="urn:microsoft.com/office/officeart/2005/8/layout/hList1"/>
    <dgm:cxn modelId="{E488B20F-D2B8-4773-891E-0C06D9E9CC40}" type="presParOf" srcId="{2D32192F-DFC5-43F1-96B9-51DD4ABC6157}" destId="{B5928253-7950-4D5B-968C-0C6F3AC9A0E7}" srcOrd="0" destOrd="0" presId="urn:microsoft.com/office/officeart/2005/8/layout/hList1"/>
    <dgm:cxn modelId="{514F7B48-03CE-4FAC-83A1-5C912EC56B8A}" type="presParOf" srcId="{2D32192F-DFC5-43F1-96B9-51DD4ABC6157}" destId="{969FA109-8FE3-4209-BC87-4741AA5507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C69DB3-4E89-47D1-806B-5031CE5BFD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9FBD7B05-1BFE-4DE4-B242-9FA1A62684F1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Для працівників віком від 16 до 18 років – 36 годин на тиждень, для осіб віком від 15 до 16 р. (учнів від 14 до 15 р., які працюють в період канікул) – 24 години на тиждень.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AF285F02-2018-4279-87E8-1666CA8853DC}" type="parTrans" cxnId="{22E6AAE5-5EAB-4227-83C5-983B3751DFB6}">
      <dgm:prSet/>
      <dgm:spPr/>
      <dgm:t>
        <a:bodyPr/>
        <a:lstStyle/>
        <a:p>
          <a:endParaRPr lang="uk-UA"/>
        </a:p>
      </dgm:t>
    </dgm:pt>
    <dgm:pt modelId="{A9A928E8-62FB-4AF6-AC13-F8552B93EADB}" type="sibTrans" cxnId="{22E6AAE5-5EAB-4227-83C5-983B3751DFB6}">
      <dgm:prSet/>
      <dgm:spPr/>
      <dgm:t>
        <a:bodyPr/>
        <a:lstStyle/>
        <a:p>
          <a:endParaRPr lang="uk-UA"/>
        </a:p>
      </dgm:t>
    </dgm:pt>
    <dgm:pt modelId="{3E78D376-5277-4F42-9AF6-4D123A65A2F8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Для працівників, зайнятих на роботах із шкідливими умовами праці, - не більше як 36 годин на тиждень.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D80FCD70-6621-4906-A7E4-C49244FEB113}" type="parTrans" cxnId="{2176202C-0623-4F44-9741-1169247F89C6}">
      <dgm:prSet/>
      <dgm:spPr/>
      <dgm:t>
        <a:bodyPr/>
        <a:lstStyle/>
        <a:p>
          <a:endParaRPr lang="uk-UA"/>
        </a:p>
      </dgm:t>
    </dgm:pt>
    <dgm:pt modelId="{6B7A97ED-80E4-466C-A91A-E2AA3E75717C}" type="sibTrans" cxnId="{2176202C-0623-4F44-9741-1169247F89C6}">
      <dgm:prSet/>
      <dgm:spPr/>
      <dgm:t>
        <a:bodyPr/>
        <a:lstStyle/>
        <a:p>
          <a:endParaRPr lang="uk-UA"/>
        </a:p>
      </dgm:t>
    </dgm:pt>
    <dgm:pt modelId="{7EB46656-911A-4504-9D1B-010DE487CF9E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Для окремих категорій працівників (учителів, лікарів та інших).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595FE2EE-34F5-4A71-A525-9BA110A98496}" type="parTrans" cxnId="{519E720C-463C-4AA6-AF7B-76E62AD19FAD}">
      <dgm:prSet/>
      <dgm:spPr/>
      <dgm:t>
        <a:bodyPr/>
        <a:lstStyle/>
        <a:p>
          <a:endParaRPr lang="uk-UA"/>
        </a:p>
      </dgm:t>
    </dgm:pt>
    <dgm:pt modelId="{29DD2D15-A8C4-4D86-83CD-749948911C88}" type="sibTrans" cxnId="{519E720C-463C-4AA6-AF7B-76E62AD19FAD}">
      <dgm:prSet/>
      <dgm:spPr/>
      <dgm:t>
        <a:bodyPr/>
        <a:lstStyle/>
        <a:p>
          <a:endParaRPr lang="uk-UA"/>
        </a:p>
      </dgm:t>
    </dgm:pt>
    <dgm:pt modelId="{FEBF6CB1-5725-41C1-90AF-961898C4E7DF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За рахунок власних коштів на підприємствах і в організаціях може встановлюватися для жінок, які мають дітей віком до 14 років або дитину-інваліда.</a:t>
          </a:r>
          <a:endParaRPr lang="uk-UA" dirty="0">
            <a:latin typeface="Times New Roman" pitchFamily="18" charset="0"/>
            <a:cs typeface="Times New Roman" pitchFamily="18" charset="0"/>
          </a:endParaRPr>
        </a:p>
      </dgm:t>
    </dgm:pt>
    <dgm:pt modelId="{3F063973-AFBF-448F-A39F-15032E6D8805}" type="parTrans" cxnId="{AC76199D-24B2-4FFD-BBE8-F472153C5432}">
      <dgm:prSet/>
      <dgm:spPr/>
      <dgm:t>
        <a:bodyPr/>
        <a:lstStyle/>
        <a:p>
          <a:endParaRPr lang="uk-UA"/>
        </a:p>
      </dgm:t>
    </dgm:pt>
    <dgm:pt modelId="{1C71ABFF-6B0D-4256-8A13-1FF6318D227A}" type="sibTrans" cxnId="{AC76199D-24B2-4FFD-BBE8-F472153C5432}">
      <dgm:prSet/>
      <dgm:spPr/>
      <dgm:t>
        <a:bodyPr/>
        <a:lstStyle/>
        <a:p>
          <a:endParaRPr lang="uk-UA"/>
        </a:p>
      </dgm:t>
    </dgm:pt>
    <dgm:pt modelId="{7A7A59EE-EC56-4299-82B1-D6510E4FA64E}" type="pres">
      <dgm:prSet presAssocID="{03C69DB3-4E89-47D1-806B-5031CE5BFDA7}" presName="diagram" presStyleCnt="0">
        <dgm:presLayoutVars>
          <dgm:dir/>
          <dgm:resizeHandles val="exact"/>
        </dgm:presLayoutVars>
      </dgm:prSet>
      <dgm:spPr/>
    </dgm:pt>
    <dgm:pt modelId="{0638308A-8EE5-4F19-BA09-59EFFE822A63}" type="pres">
      <dgm:prSet presAssocID="{9FBD7B05-1BFE-4DE4-B242-9FA1A62684F1}" presName="node" presStyleLbl="node1" presStyleIdx="0" presStyleCnt="4" custScaleY="345907" custLinFactNeighborX="-352" custLinFactNeighborY="-1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027CD1A-822D-414E-B477-48707E26F9D0}" type="pres">
      <dgm:prSet presAssocID="{A9A928E8-62FB-4AF6-AC13-F8552B93EADB}" presName="sibTrans" presStyleCnt="0"/>
      <dgm:spPr/>
    </dgm:pt>
    <dgm:pt modelId="{DFE80B15-93B8-4650-8AD6-B91601A284B1}" type="pres">
      <dgm:prSet presAssocID="{3E78D376-5277-4F42-9AF6-4D123A65A2F8}" presName="node" presStyleLbl="node1" presStyleIdx="1" presStyleCnt="4" custScaleY="346270" custLinFactNeighborX="-5463" custLinFactNeighborY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D375F6-3BFC-42C3-9DB5-48DCFC722D41}" type="pres">
      <dgm:prSet presAssocID="{6B7A97ED-80E4-466C-A91A-E2AA3E75717C}" presName="sibTrans" presStyleCnt="0"/>
      <dgm:spPr/>
    </dgm:pt>
    <dgm:pt modelId="{3B601040-A388-46D9-A71D-5E0D2D393D07}" type="pres">
      <dgm:prSet presAssocID="{7EB46656-911A-4504-9D1B-010DE487CF9E}" presName="node" presStyleLbl="node1" presStyleIdx="2" presStyleCnt="4" custScaleY="346270" custLinFactNeighborX="-8707" custLinFactNeighborY="0">
        <dgm:presLayoutVars>
          <dgm:bulletEnabled val="1"/>
        </dgm:presLayoutVars>
      </dgm:prSet>
      <dgm:spPr/>
    </dgm:pt>
    <dgm:pt modelId="{A2DEA57B-2CBA-46B2-B321-2C235294A15F}" type="pres">
      <dgm:prSet presAssocID="{29DD2D15-A8C4-4D86-83CD-749948911C88}" presName="sibTrans" presStyleCnt="0"/>
      <dgm:spPr/>
    </dgm:pt>
    <dgm:pt modelId="{E1983C7F-E575-4E11-BBB3-9F831EFD81D1}" type="pres">
      <dgm:prSet presAssocID="{FEBF6CB1-5725-41C1-90AF-961898C4E7DF}" presName="node" presStyleLbl="node1" presStyleIdx="3" presStyleCnt="4" custScaleY="346270" custLinFactNeighborX="-11951" custLinFactNeighborY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176202C-0623-4F44-9741-1169247F89C6}" srcId="{03C69DB3-4E89-47D1-806B-5031CE5BFDA7}" destId="{3E78D376-5277-4F42-9AF6-4D123A65A2F8}" srcOrd="1" destOrd="0" parTransId="{D80FCD70-6621-4906-A7E4-C49244FEB113}" sibTransId="{6B7A97ED-80E4-466C-A91A-E2AA3E75717C}"/>
    <dgm:cxn modelId="{22E6AAE5-5EAB-4227-83C5-983B3751DFB6}" srcId="{03C69DB3-4E89-47D1-806B-5031CE5BFDA7}" destId="{9FBD7B05-1BFE-4DE4-B242-9FA1A62684F1}" srcOrd="0" destOrd="0" parTransId="{AF285F02-2018-4279-87E8-1666CA8853DC}" sibTransId="{A9A928E8-62FB-4AF6-AC13-F8552B93EADB}"/>
    <dgm:cxn modelId="{205FEDD8-63F4-4372-B72E-F30AEC874301}" type="presOf" srcId="{FEBF6CB1-5725-41C1-90AF-961898C4E7DF}" destId="{E1983C7F-E575-4E11-BBB3-9F831EFD81D1}" srcOrd="0" destOrd="0" presId="urn:microsoft.com/office/officeart/2005/8/layout/default"/>
    <dgm:cxn modelId="{42B1440D-17C1-4670-B7F9-78214DB956B7}" type="presOf" srcId="{03C69DB3-4E89-47D1-806B-5031CE5BFDA7}" destId="{7A7A59EE-EC56-4299-82B1-D6510E4FA64E}" srcOrd="0" destOrd="0" presId="urn:microsoft.com/office/officeart/2005/8/layout/default"/>
    <dgm:cxn modelId="{375260FD-0761-4EEE-918F-4954D058102B}" type="presOf" srcId="{9FBD7B05-1BFE-4DE4-B242-9FA1A62684F1}" destId="{0638308A-8EE5-4F19-BA09-59EFFE822A63}" srcOrd="0" destOrd="0" presId="urn:microsoft.com/office/officeart/2005/8/layout/default"/>
    <dgm:cxn modelId="{AC76199D-24B2-4FFD-BBE8-F472153C5432}" srcId="{03C69DB3-4E89-47D1-806B-5031CE5BFDA7}" destId="{FEBF6CB1-5725-41C1-90AF-961898C4E7DF}" srcOrd="3" destOrd="0" parTransId="{3F063973-AFBF-448F-A39F-15032E6D8805}" sibTransId="{1C71ABFF-6B0D-4256-8A13-1FF6318D227A}"/>
    <dgm:cxn modelId="{519E720C-463C-4AA6-AF7B-76E62AD19FAD}" srcId="{03C69DB3-4E89-47D1-806B-5031CE5BFDA7}" destId="{7EB46656-911A-4504-9D1B-010DE487CF9E}" srcOrd="2" destOrd="0" parTransId="{595FE2EE-34F5-4A71-A525-9BA110A98496}" sibTransId="{29DD2D15-A8C4-4D86-83CD-749948911C88}"/>
    <dgm:cxn modelId="{8B9734C1-987F-4548-9329-A640EF03E0A4}" type="presOf" srcId="{3E78D376-5277-4F42-9AF6-4D123A65A2F8}" destId="{DFE80B15-93B8-4650-8AD6-B91601A284B1}" srcOrd="0" destOrd="0" presId="urn:microsoft.com/office/officeart/2005/8/layout/default"/>
    <dgm:cxn modelId="{1AA16F6B-2334-42FB-A421-73DE9F794361}" type="presOf" srcId="{7EB46656-911A-4504-9D1B-010DE487CF9E}" destId="{3B601040-A388-46D9-A71D-5E0D2D393D07}" srcOrd="0" destOrd="0" presId="urn:microsoft.com/office/officeart/2005/8/layout/default"/>
    <dgm:cxn modelId="{531F9527-213D-4ECB-A3E4-52E8AC1856AF}" type="presParOf" srcId="{7A7A59EE-EC56-4299-82B1-D6510E4FA64E}" destId="{0638308A-8EE5-4F19-BA09-59EFFE822A63}" srcOrd="0" destOrd="0" presId="urn:microsoft.com/office/officeart/2005/8/layout/default"/>
    <dgm:cxn modelId="{ADE28A6B-AAEC-4869-9ADA-DC8DF27116AF}" type="presParOf" srcId="{7A7A59EE-EC56-4299-82B1-D6510E4FA64E}" destId="{C027CD1A-822D-414E-B477-48707E26F9D0}" srcOrd="1" destOrd="0" presId="urn:microsoft.com/office/officeart/2005/8/layout/default"/>
    <dgm:cxn modelId="{0137C3D8-0BFD-4095-9BB3-BF828594E96D}" type="presParOf" srcId="{7A7A59EE-EC56-4299-82B1-D6510E4FA64E}" destId="{DFE80B15-93B8-4650-8AD6-B91601A284B1}" srcOrd="2" destOrd="0" presId="urn:microsoft.com/office/officeart/2005/8/layout/default"/>
    <dgm:cxn modelId="{5CDDBD39-46EE-47A2-AA21-1AE7B3F0FE9C}" type="presParOf" srcId="{7A7A59EE-EC56-4299-82B1-D6510E4FA64E}" destId="{DBD375F6-3BFC-42C3-9DB5-48DCFC722D41}" srcOrd="3" destOrd="0" presId="urn:microsoft.com/office/officeart/2005/8/layout/default"/>
    <dgm:cxn modelId="{EA6748C5-0EEF-4463-AFC4-AF25E58F485B}" type="presParOf" srcId="{7A7A59EE-EC56-4299-82B1-D6510E4FA64E}" destId="{3B601040-A388-46D9-A71D-5E0D2D393D07}" srcOrd="4" destOrd="0" presId="urn:microsoft.com/office/officeart/2005/8/layout/default"/>
    <dgm:cxn modelId="{EFEDFBDC-1171-4C8E-9FD6-7F1B10BECF61}" type="presParOf" srcId="{7A7A59EE-EC56-4299-82B1-D6510E4FA64E}" destId="{A2DEA57B-2CBA-46B2-B321-2C235294A15F}" srcOrd="5" destOrd="0" presId="urn:microsoft.com/office/officeart/2005/8/layout/default"/>
    <dgm:cxn modelId="{C260D00F-2EEB-466F-9EC0-E22090D4C0DF}" type="presParOf" srcId="{7A7A59EE-EC56-4299-82B1-D6510E4FA64E}" destId="{E1983C7F-E575-4E11-BBB3-9F831EFD81D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5A8BA-AFA2-4C21-9496-0E3862DCE76C}">
      <dsp:nvSpPr>
        <dsp:cNvPr id="0" name=""/>
        <dsp:cNvSpPr/>
      </dsp:nvSpPr>
      <dsp:spPr>
        <a:xfrm>
          <a:off x="3071765" y="2439074"/>
          <a:ext cx="1476468" cy="147646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Види робочого часу</a:t>
          </a:r>
          <a:endParaRPr lang="uk-UA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87989" y="2655298"/>
        <a:ext cx="1044020" cy="1044020"/>
      </dsp:txXfrm>
    </dsp:sp>
    <dsp:sp modelId="{CB84C181-A19D-4873-B6F5-887383B43AE2}">
      <dsp:nvSpPr>
        <dsp:cNvPr id="0" name=""/>
        <dsp:cNvSpPr/>
      </dsp:nvSpPr>
      <dsp:spPr>
        <a:xfrm rot="16200000">
          <a:off x="3653428" y="1901520"/>
          <a:ext cx="313142" cy="501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>
        <a:off x="3700400" y="2048892"/>
        <a:ext cx="219199" cy="301199"/>
      </dsp:txXfrm>
    </dsp:sp>
    <dsp:sp modelId="{7C89342C-ADDE-4612-B3D8-02F5BED7D076}">
      <dsp:nvSpPr>
        <dsp:cNvPr id="0" name=""/>
        <dsp:cNvSpPr/>
      </dsp:nvSpPr>
      <dsp:spPr>
        <a:xfrm>
          <a:off x="2887207" y="2655"/>
          <a:ext cx="1845585" cy="18455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itchFamily="18" charset="0"/>
              <a:cs typeface="Times New Roman" pitchFamily="18" charset="0"/>
            </a:rPr>
            <a:t>Нормальна тривалість робочого часу</a:t>
          </a:r>
          <a:endParaRPr lang="uk-UA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57487" y="272935"/>
        <a:ext cx="1305025" cy="1305025"/>
      </dsp:txXfrm>
    </dsp:sp>
    <dsp:sp modelId="{23A49E9F-2F9D-473D-8B92-DF4E15986172}">
      <dsp:nvSpPr>
        <dsp:cNvPr id="0" name=""/>
        <dsp:cNvSpPr/>
      </dsp:nvSpPr>
      <dsp:spPr>
        <a:xfrm rot="20567801">
          <a:off x="4634982" y="2621324"/>
          <a:ext cx="320124" cy="501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835281"/>
            <a:satOff val="8098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>
        <a:off x="4637130" y="2735926"/>
        <a:ext cx="224087" cy="301199"/>
      </dsp:txXfrm>
    </dsp:sp>
    <dsp:sp modelId="{9E4FC9BF-3EB2-44F7-A16D-93565A1A9187}">
      <dsp:nvSpPr>
        <dsp:cNvPr id="0" name=""/>
        <dsp:cNvSpPr/>
      </dsp:nvSpPr>
      <dsp:spPr>
        <a:xfrm>
          <a:off x="5050906" y="1584601"/>
          <a:ext cx="1845585" cy="1845585"/>
        </a:xfrm>
        <a:prstGeom prst="ellipse">
          <a:avLst/>
        </a:prstGeom>
        <a:solidFill>
          <a:schemeClr val="accent2">
            <a:hueOff val="-1835281"/>
            <a:satOff val="8098"/>
            <a:lumOff val="-137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itchFamily="18" charset="0"/>
              <a:cs typeface="Times New Roman" pitchFamily="18" charset="0"/>
            </a:rPr>
            <a:t>Скорочений робочий час</a:t>
          </a:r>
          <a:endParaRPr lang="uk-UA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21186" y="1854881"/>
        <a:ext cx="1305025" cy="1305025"/>
      </dsp:txXfrm>
    </dsp:sp>
    <dsp:sp modelId="{E776A13B-C206-4EF8-89CA-C6A353DE622C}">
      <dsp:nvSpPr>
        <dsp:cNvPr id="0" name=""/>
        <dsp:cNvSpPr/>
      </dsp:nvSpPr>
      <dsp:spPr>
        <a:xfrm rot="3240000">
          <a:off x="4255784" y="3755380"/>
          <a:ext cx="313142" cy="501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>
        <a:off x="4275146" y="3817779"/>
        <a:ext cx="219199" cy="301199"/>
      </dsp:txXfrm>
    </dsp:sp>
    <dsp:sp modelId="{DDB37733-22EA-4AA7-8CD1-A3687F9E558F}">
      <dsp:nvSpPr>
        <dsp:cNvPr id="0" name=""/>
        <dsp:cNvSpPr/>
      </dsp:nvSpPr>
      <dsp:spPr>
        <a:xfrm>
          <a:off x="4210818" y="4076309"/>
          <a:ext cx="1845585" cy="1845585"/>
        </a:xfrm>
        <a:prstGeom prst="ellipse">
          <a:avLst/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itchFamily="18" charset="0"/>
              <a:cs typeface="Times New Roman" pitchFamily="18" charset="0"/>
            </a:rPr>
            <a:t>Неповний робочий час</a:t>
          </a:r>
          <a:endParaRPr lang="uk-UA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81098" y="4346589"/>
        <a:ext cx="1305025" cy="1305025"/>
      </dsp:txXfrm>
    </dsp:sp>
    <dsp:sp modelId="{A84628C8-F451-4CEF-A515-0356038E7788}">
      <dsp:nvSpPr>
        <dsp:cNvPr id="0" name=""/>
        <dsp:cNvSpPr/>
      </dsp:nvSpPr>
      <dsp:spPr>
        <a:xfrm rot="7560000">
          <a:off x="3051073" y="3755380"/>
          <a:ext cx="313142" cy="501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5505844"/>
            <a:satOff val="24295"/>
            <a:lumOff val="-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 rot="10800000">
        <a:off x="3125654" y="3817779"/>
        <a:ext cx="219199" cy="301199"/>
      </dsp:txXfrm>
    </dsp:sp>
    <dsp:sp modelId="{1553AF2C-6453-44ED-BE04-342146F1241F}">
      <dsp:nvSpPr>
        <dsp:cNvPr id="0" name=""/>
        <dsp:cNvSpPr/>
      </dsp:nvSpPr>
      <dsp:spPr>
        <a:xfrm>
          <a:off x="1563596" y="4076309"/>
          <a:ext cx="1845585" cy="1845585"/>
        </a:xfrm>
        <a:prstGeom prst="ellipse">
          <a:avLst/>
        </a:prstGeom>
        <a:solidFill>
          <a:schemeClr val="accent2">
            <a:hueOff val="-5505844"/>
            <a:satOff val="24295"/>
            <a:lumOff val="-4118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itchFamily="18" charset="0"/>
              <a:cs typeface="Times New Roman" pitchFamily="18" charset="0"/>
            </a:rPr>
            <a:t>Ненормований  робочий час</a:t>
          </a:r>
          <a:endParaRPr lang="uk-UA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33876" y="4346589"/>
        <a:ext cx="1305025" cy="1305025"/>
      </dsp:txXfrm>
    </dsp:sp>
    <dsp:sp modelId="{356107EF-382A-43EE-89C9-1D026F81DF7A}">
      <dsp:nvSpPr>
        <dsp:cNvPr id="0" name=""/>
        <dsp:cNvSpPr/>
      </dsp:nvSpPr>
      <dsp:spPr>
        <a:xfrm rot="11880000">
          <a:off x="2678796" y="2609631"/>
          <a:ext cx="313142" cy="5019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500" kern="1200"/>
        </a:p>
      </dsp:txBody>
      <dsp:txXfrm rot="10800000">
        <a:off x="2770440" y="2724546"/>
        <a:ext cx="219199" cy="301199"/>
      </dsp:txXfrm>
    </dsp:sp>
    <dsp:sp modelId="{6A533658-58FA-4FFA-8F2D-29C4A9F89D61}">
      <dsp:nvSpPr>
        <dsp:cNvPr id="0" name=""/>
        <dsp:cNvSpPr/>
      </dsp:nvSpPr>
      <dsp:spPr>
        <a:xfrm>
          <a:off x="745560" y="1558652"/>
          <a:ext cx="1845585" cy="1845585"/>
        </a:xfrm>
        <a:prstGeom prst="ellipse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Times New Roman" pitchFamily="18" charset="0"/>
              <a:cs typeface="Times New Roman" pitchFamily="18" charset="0"/>
            </a:rPr>
            <a:t>Надурочна робота</a:t>
          </a:r>
          <a:endParaRPr lang="uk-UA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15840" y="1828932"/>
        <a:ext cx="1305025" cy="13050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6F0EF9-0229-4855-9CE5-55E76D5E2DC1}">
      <dsp:nvSpPr>
        <dsp:cNvPr id="0" name=""/>
        <dsp:cNvSpPr/>
      </dsp:nvSpPr>
      <dsp:spPr>
        <a:xfrm>
          <a:off x="2430" y="200305"/>
          <a:ext cx="2369513" cy="65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Неповний робочий час: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30" y="200305"/>
        <a:ext cx="2369513" cy="659870"/>
      </dsp:txXfrm>
    </dsp:sp>
    <dsp:sp modelId="{89E05856-9DAA-4E04-88F5-E3C6CB771FD6}">
      <dsp:nvSpPr>
        <dsp:cNvPr id="0" name=""/>
        <dsp:cNvSpPr/>
      </dsp:nvSpPr>
      <dsp:spPr>
        <a:xfrm>
          <a:off x="2430" y="860175"/>
          <a:ext cx="2369513" cy="39800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Час, узгоджений між працівником і роботодавцем;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Оплата пропорційно відпрацьованому часу;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Обов'язково надається на прохання вагітних жінок, які мають дітей до 14 років, дитину-інваліда тощо.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30" y="860175"/>
        <a:ext cx="2369513" cy="3980078"/>
      </dsp:txXfrm>
    </dsp:sp>
    <dsp:sp modelId="{B59253E6-70E0-4E7F-997D-7665D4D4D0E9}">
      <dsp:nvSpPr>
        <dsp:cNvPr id="0" name=""/>
        <dsp:cNvSpPr/>
      </dsp:nvSpPr>
      <dsp:spPr>
        <a:xfrm>
          <a:off x="2703675" y="200305"/>
          <a:ext cx="2369513" cy="65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Ненормований робочий день: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03675" y="200305"/>
        <a:ext cx="2369513" cy="659870"/>
      </dsp:txXfrm>
    </dsp:sp>
    <dsp:sp modelId="{767C543C-19AF-4FA9-B0FA-C83EC148F7D2}">
      <dsp:nvSpPr>
        <dsp:cNvPr id="0" name=""/>
        <dsp:cNvSpPr/>
      </dsp:nvSpPr>
      <dsp:spPr>
        <a:xfrm>
          <a:off x="2703675" y="860175"/>
          <a:ext cx="2369513" cy="39800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Режим праці, за якого працівник виконує роботу понад визначений законом час;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Додаткова оплата не здійснюється;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Додаткова відпустка – 7 робочих днів;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Встановлюється для певної категорії працівників.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03675" y="860175"/>
        <a:ext cx="2369513" cy="3980078"/>
      </dsp:txXfrm>
    </dsp:sp>
    <dsp:sp modelId="{B5928253-7950-4D5B-968C-0C6F3AC9A0E7}">
      <dsp:nvSpPr>
        <dsp:cNvPr id="0" name=""/>
        <dsp:cNvSpPr/>
      </dsp:nvSpPr>
      <dsp:spPr>
        <a:xfrm>
          <a:off x="5404920" y="200305"/>
          <a:ext cx="2369513" cy="65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/>
            <a:t>Робота в нічний час:</a:t>
          </a:r>
          <a:endParaRPr lang="uk-UA" sz="1900" kern="1200" dirty="0"/>
        </a:p>
      </dsp:txBody>
      <dsp:txXfrm>
        <a:off x="5404920" y="200305"/>
        <a:ext cx="2369513" cy="659870"/>
      </dsp:txXfrm>
    </dsp:sp>
    <dsp:sp modelId="{969FA109-8FE3-4209-BC87-4741AA5507EE}">
      <dsp:nvSpPr>
        <dsp:cNvPr id="0" name=""/>
        <dsp:cNvSpPr/>
      </dsp:nvSpPr>
      <dsp:spPr>
        <a:xfrm>
          <a:off x="5404920" y="860175"/>
          <a:ext cx="2369513" cy="39800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З 22 години до 6 години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404920" y="860175"/>
        <a:ext cx="2369513" cy="39800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8308A-8EE5-4F19-BA09-59EFFE822A63}">
      <dsp:nvSpPr>
        <dsp:cNvPr id="0" name=""/>
        <dsp:cNvSpPr/>
      </dsp:nvSpPr>
      <dsp:spPr>
        <a:xfrm>
          <a:off x="5" y="0"/>
          <a:ext cx="1956082" cy="40597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Для працівників віком від 16 до 18 років – 36 годин на тиждень, для осіб віком від 15 до 16 р. (учнів від 14 до 15 р., які працюють в період канікул) – 24 години на тиждень.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" y="0"/>
        <a:ext cx="1956082" cy="4059735"/>
      </dsp:txXfrm>
    </dsp:sp>
    <dsp:sp modelId="{DFE80B15-93B8-4650-8AD6-B91601A284B1}">
      <dsp:nvSpPr>
        <dsp:cNvPr id="0" name=""/>
        <dsp:cNvSpPr/>
      </dsp:nvSpPr>
      <dsp:spPr>
        <a:xfrm>
          <a:off x="2051720" y="1"/>
          <a:ext cx="1956082" cy="4063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Для працівників, зайнятих на роботах із шкідливими умовами праці, - не більше як 36 годин на тиждень.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51720" y="1"/>
        <a:ext cx="1956082" cy="4063996"/>
      </dsp:txXfrm>
    </dsp:sp>
    <dsp:sp modelId="{3B601040-A388-46D9-A71D-5E0D2D393D07}">
      <dsp:nvSpPr>
        <dsp:cNvPr id="0" name=""/>
        <dsp:cNvSpPr/>
      </dsp:nvSpPr>
      <dsp:spPr>
        <a:xfrm>
          <a:off x="4139956" y="1"/>
          <a:ext cx="1956082" cy="4063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Для окремих категорій працівників (учителів, лікарів та інших).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39956" y="1"/>
        <a:ext cx="1956082" cy="4063996"/>
      </dsp:txXfrm>
    </dsp:sp>
    <dsp:sp modelId="{E1983C7F-E575-4E11-BBB3-9F831EFD81D1}">
      <dsp:nvSpPr>
        <dsp:cNvPr id="0" name=""/>
        <dsp:cNvSpPr/>
      </dsp:nvSpPr>
      <dsp:spPr>
        <a:xfrm>
          <a:off x="6228191" y="1"/>
          <a:ext cx="1956082" cy="4063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latin typeface="Times New Roman" pitchFamily="18" charset="0"/>
              <a:cs typeface="Times New Roman" pitchFamily="18" charset="0"/>
            </a:rPr>
            <a:t>За рахунок власних коштів на підприємствах і в організаціях може встановлюватися для жінок, які мають дітей віком до 14 років або дитину-інваліда.</a:t>
          </a:r>
          <a:endParaRPr lang="uk-UA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28191" y="1"/>
        <a:ext cx="1956082" cy="4063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t>4/26/2013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algn="l" eaLnBrk="1" latinLnBrk="0" hangingPunct="1"/>
            <a:fld id="{48D92626-37D2-4832-BF7A-BC283494A20D}" type="datetimeFigureOut">
              <a:rPr lang="en-US" smtClean="0"/>
              <a:t>4/26/2013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7992888" cy="2304255"/>
          </a:xfrm>
        </p:spPr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Поняття та види робочого часу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/>
          <a:lstStyle/>
          <a:p>
            <a:pPr marL="11430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надурочних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забороняється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вагітних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жінок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жінок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молодших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загальноосвітніх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школах і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професійно-технічних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училищах без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відриву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занять.</a:t>
            </a:r>
          </a:p>
          <a:p>
            <a:pPr marL="11430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Жінки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які мають дітей віком від трьох до чотирнадцяти років або дитину-інваліда, можуть залучатись до надурочних робіт лише за їх згодою. Залучення інвалідів до надурочних робіт можливе лише за їх згодою і за умови, що це не суперечить медичним рекомендаціям.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4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500"/>
                    </a14:imgEffect>
                    <a14:imgEffect>
                      <a14:saturation sat="305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240"/>
            <a:ext cx="8460432" cy="6878239"/>
          </a:xfrm>
          <a:prstGeom prst="rect">
            <a:avLst/>
          </a:prstGeom>
          <a:noFill/>
          <a:effectLst>
            <a:glow>
              <a:schemeClr val="accent1"/>
            </a:glo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376" y="1911771"/>
            <a:ext cx="7825680" cy="3014215"/>
          </a:xfrm>
        </p:spPr>
        <p:txBody>
          <a:bodyPr/>
          <a:lstStyle/>
          <a:p>
            <a:pPr marL="114300" indent="0" algn="ctr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Робочим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вважається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, протягом якого працівник повинен знаходитися на своєму робочому місці і виконувати роботу, обумовлену трудовим договором.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8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429233"/>
              </p:ext>
            </p:extLst>
          </p:nvPr>
        </p:nvGraphicFramePr>
        <p:xfrm>
          <a:off x="467544" y="332656"/>
          <a:ext cx="7620000" cy="592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4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140152"/>
          </a:xfrm>
        </p:spPr>
        <p:txBody>
          <a:bodyPr/>
          <a:lstStyle/>
          <a:p>
            <a:pPr marL="1143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Нормальна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часу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перевищувати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40 годин на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Колективним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трудовим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договором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встановлена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менша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норма.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25" b="98125" l="291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852936"/>
            <a:ext cx="3348372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6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590555"/>
              </p:ext>
            </p:extLst>
          </p:nvPr>
        </p:nvGraphicFramePr>
        <p:xfrm>
          <a:off x="323528" y="908720"/>
          <a:ext cx="777686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864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Неповний робочий час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Оплата праці здійснюється пропорційно відпрацьованому часу.</a:t>
            </a:r>
          </a:p>
          <a:p>
            <a:pPr marL="11430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Може бути встановлений для: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вагітної жінки;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жінки, яка має дитину віком до 14 років або дитину-інваліда, у тому числі таку, що знаходиться під її опікуванням;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особи, яка здійснює догляд за хворим членом сім‘ї відповідно до медичного висновку.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90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Скорочений робочий час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тривалим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таких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33215470"/>
              </p:ext>
            </p:extLst>
          </p:nvPr>
        </p:nvGraphicFramePr>
        <p:xfrm>
          <a:off x="107504" y="2564904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431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Ненормований робочий день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Є особливою умовою праці, яка допускається законодавством тільки для певної категорії працівників (адміністративного, управлінського, технічного й господарчого персоналу; осіб, праця яких не піддається обліку в часі, - консультанти, агенти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інструктори тощо).  Тривалість праці цих працівників обмежена колом функціональних обов'язків.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365104"/>
            <a:ext cx="3048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Надурочна робота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Надурочні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встановлену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часу, як правило,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допускаються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Але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надурочні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   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оборони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відвернення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стихійного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лиха,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аварії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усунення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   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громадсько-необхідних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водопостачання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газопостачання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опалення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освітлення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каналізації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транспорту,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-   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закінчити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роботу,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непередбачених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випадкової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затримки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умов не могла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закінчена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</TotalTime>
  <Words>485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Поняття та види робочого часу</vt:lpstr>
      <vt:lpstr>Презентация PowerPoint</vt:lpstr>
      <vt:lpstr>Презентация PowerPoint</vt:lpstr>
      <vt:lpstr>Презентация PowerPoint</vt:lpstr>
      <vt:lpstr>Презентация PowerPoint</vt:lpstr>
      <vt:lpstr>Неповний робочий час</vt:lpstr>
      <vt:lpstr>Скорочений робочий час</vt:lpstr>
      <vt:lpstr>Ненормований робочий день</vt:lpstr>
      <vt:lpstr>Надурочна робота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та види робочого часу</dc:title>
  <dc:creator>Настя</dc:creator>
  <cp:lastModifiedBy>Настя</cp:lastModifiedBy>
  <cp:revision>13</cp:revision>
  <dcterms:created xsi:type="dcterms:W3CDTF">2013-04-26T19:39:45Z</dcterms:created>
  <dcterms:modified xsi:type="dcterms:W3CDTF">2013-04-26T22:04:19Z</dcterms:modified>
</cp:coreProperties>
</file>