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905000"/>
            <a:ext cx="41148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29201"/>
            <a:ext cx="41148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40580" y="4860758"/>
            <a:ext cx="3977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29500" y="0"/>
            <a:ext cx="17145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8100" y="495300"/>
            <a:ext cx="10287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2013" y="495300"/>
            <a:ext cx="6395987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88168"/>
            <a:ext cx="9144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7233386" y="197816"/>
            <a:ext cx="1750164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05000"/>
            <a:ext cx="58292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699" y="5029200"/>
            <a:ext cx="58293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97279" y="4860758"/>
            <a:ext cx="5692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8701" y="1904999"/>
            <a:ext cx="322326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2040" y="1904999"/>
            <a:ext cx="322326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8700" y="2800952"/>
            <a:ext cx="3312414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2886" y="1905000"/>
            <a:ext cx="3312414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2886" y="2800952"/>
            <a:ext cx="3312414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876" y="1905000"/>
            <a:ext cx="466344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2086275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57750" y="1597795"/>
            <a:ext cx="428625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8701" y="1905000"/>
            <a:ext cx="348615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/>
        </p:nvSpPr>
        <p:spPr bwMode="auto">
          <a:xfrm>
            <a:off x="0" y="0"/>
            <a:ext cx="838539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1904999"/>
            <a:ext cx="70866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52518" y="6516131"/>
            <a:ext cx="10287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04.12.2013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28700" y="6516131"/>
            <a:ext cx="5075537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9500" y="6516131"/>
            <a:ext cx="6858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8120"/>
            <a:ext cx="70866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hyperlink" Target="http://uk.wikipedia.org/wiki/194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Луї </a:t>
            </a:r>
            <a:r>
              <a:rPr lang="uk-UA" dirty="0" err="1" smtClean="0"/>
              <a:t>Армстронг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 </a:t>
            </a:r>
            <a:r>
              <a:rPr lang="uk-UA" dirty="0" err="1" smtClean="0"/>
              <a:t>Палієнко</a:t>
            </a:r>
            <a:r>
              <a:rPr lang="uk-UA" dirty="0" smtClean="0"/>
              <a:t> 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551412" cy="4419601"/>
          </a:xfrm>
        </p:spPr>
        <p:txBody>
          <a:bodyPr/>
          <a:lstStyle/>
          <a:p>
            <a:r>
              <a:rPr lang="ru-RU" dirty="0"/>
              <a:t>На час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стати </a:t>
            </a:r>
            <a:r>
              <a:rPr lang="ru-RU" dirty="0" err="1"/>
              <a:t>музикантом</a:t>
            </a:r>
            <a:r>
              <a:rPr lang="ru-RU" dirty="0"/>
              <a:t>. </a:t>
            </a:r>
            <a:r>
              <a:rPr lang="ru-RU" dirty="0" err="1"/>
              <a:t>Звільнившись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ходити</a:t>
            </a:r>
            <a:r>
              <a:rPr lang="ru-RU" dirty="0"/>
              <a:t> по клубах і </a:t>
            </a:r>
            <a:r>
              <a:rPr lang="ru-RU" dirty="0" err="1"/>
              <a:t>грати</a:t>
            </a:r>
            <a:r>
              <a:rPr lang="ru-RU" dirty="0"/>
              <a:t> на </a:t>
            </a:r>
            <a:r>
              <a:rPr lang="ru-RU" dirty="0" err="1"/>
              <a:t>позичених</a:t>
            </a:r>
            <a:r>
              <a:rPr lang="ru-RU" dirty="0"/>
              <a:t> </a:t>
            </a:r>
            <a:r>
              <a:rPr lang="ru-RU" dirty="0" err="1"/>
              <a:t>інструментах</a:t>
            </a:r>
            <a:r>
              <a:rPr lang="ru-RU" dirty="0"/>
              <a:t> у </a:t>
            </a:r>
            <a:r>
              <a:rPr lang="ru-RU" dirty="0" err="1"/>
              <a:t>місцевих</a:t>
            </a:r>
            <a:r>
              <a:rPr lang="ru-RU" dirty="0"/>
              <a:t> оркестрах. </a:t>
            </a:r>
            <a:r>
              <a:rPr lang="ru-RU" dirty="0" err="1"/>
              <a:t>Його</a:t>
            </a:r>
            <a:r>
              <a:rPr lang="ru-RU" dirty="0"/>
              <a:t> взяв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заступництво</a:t>
            </a:r>
            <a:r>
              <a:rPr lang="ru-RU" dirty="0"/>
              <a:t> </a:t>
            </a:r>
            <a:r>
              <a:rPr lang="ru-RU" dirty="0" err="1"/>
              <a:t>Кінг</a:t>
            </a:r>
            <a:r>
              <a:rPr lang="ru-RU" dirty="0"/>
              <a:t> </a:t>
            </a:r>
            <a:r>
              <a:rPr lang="ru-RU" dirty="0" err="1"/>
              <a:t>Олівер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найкращим</a:t>
            </a:r>
            <a:r>
              <a:rPr lang="ru-RU" dirty="0"/>
              <a:t> корнетистом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якого</a:t>
            </a:r>
            <a:r>
              <a:rPr lang="ru-RU" dirty="0"/>
              <a:t> сам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вчителем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6463"/>
            <a:ext cx="2953060" cy="3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479404" cy="4404321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від'їзду</a:t>
            </a:r>
            <a:r>
              <a:rPr lang="ru-RU" dirty="0"/>
              <a:t> </a:t>
            </a:r>
            <a:r>
              <a:rPr lang="ru-RU" dirty="0" err="1"/>
              <a:t>Олівера</a:t>
            </a:r>
            <a:r>
              <a:rPr lang="ru-RU" dirty="0"/>
              <a:t> в Чикаго в 1918 </a:t>
            </a:r>
            <a:r>
              <a:rPr lang="ru-RU" dirty="0" err="1"/>
              <a:t>Армстронга</a:t>
            </a:r>
            <a:r>
              <a:rPr lang="ru-RU" dirty="0"/>
              <a:t> взяв у </a:t>
            </a:r>
            <a:r>
              <a:rPr lang="ru-RU" dirty="0" err="1"/>
              <a:t>свій</a:t>
            </a:r>
            <a:r>
              <a:rPr lang="ru-RU" dirty="0"/>
              <a:t> ансамбль вельми </a:t>
            </a:r>
            <a:r>
              <a:rPr lang="ru-RU" dirty="0" err="1"/>
              <a:t>авторитетний</a:t>
            </a:r>
            <a:r>
              <a:rPr lang="ru-RU" dirty="0"/>
              <a:t> </a:t>
            </a:r>
            <a:r>
              <a:rPr lang="ru-RU" dirty="0" err="1"/>
              <a:t>тромбоніст</a:t>
            </a:r>
            <a:r>
              <a:rPr lang="ru-RU" dirty="0"/>
              <a:t> </a:t>
            </a:r>
            <a:r>
              <a:rPr lang="ru-RU" dirty="0" err="1"/>
              <a:t>Кід</a:t>
            </a:r>
            <a:r>
              <a:rPr lang="ru-RU" dirty="0"/>
              <a:t> </a:t>
            </a:r>
            <a:r>
              <a:rPr lang="ru-RU" dirty="0" err="1"/>
              <a:t>Орі</a:t>
            </a:r>
            <a:r>
              <a:rPr lang="ru-RU" dirty="0"/>
              <a:t>.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епізодично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в </a:t>
            </a:r>
            <a:r>
              <a:rPr lang="ru-RU" dirty="0" err="1"/>
              <a:t>ансамблі</a:t>
            </a:r>
            <a:r>
              <a:rPr lang="ru-RU" dirty="0"/>
              <a:t> «</a:t>
            </a:r>
            <a:r>
              <a:rPr lang="en-US" dirty="0"/>
              <a:t>Tuxedo Brass Band» </a:t>
            </a:r>
            <a:r>
              <a:rPr lang="ru-RU" dirty="0"/>
              <a:t>Оскара «</a:t>
            </a:r>
            <a:r>
              <a:rPr lang="ru-RU" dirty="0" err="1"/>
              <a:t>Папи</a:t>
            </a:r>
            <a:r>
              <a:rPr lang="ru-RU" dirty="0"/>
              <a:t>» </a:t>
            </a:r>
            <a:r>
              <a:rPr lang="ru-RU" dirty="0" err="1"/>
              <a:t>Селестина</a:t>
            </a:r>
            <a:r>
              <a:rPr lang="ru-RU" dirty="0"/>
              <a:t>, де </a:t>
            </a:r>
            <a:r>
              <a:rPr lang="ru-RU" dirty="0" err="1"/>
              <a:t>грали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музиканти</a:t>
            </a:r>
            <a:r>
              <a:rPr lang="ru-RU" dirty="0"/>
              <a:t> як Пол </a:t>
            </a:r>
            <a:r>
              <a:rPr lang="ru-RU" dirty="0" err="1"/>
              <a:t>Домінгес</a:t>
            </a:r>
            <a:r>
              <a:rPr lang="ru-RU" dirty="0"/>
              <a:t>, </a:t>
            </a:r>
            <a:r>
              <a:rPr lang="ru-RU" dirty="0" err="1"/>
              <a:t>Затті</a:t>
            </a:r>
            <a:r>
              <a:rPr lang="ru-RU" dirty="0"/>
              <a:t> </a:t>
            </a:r>
            <a:r>
              <a:rPr lang="ru-RU" dirty="0" err="1"/>
              <a:t>Сінглтон</a:t>
            </a:r>
            <a:r>
              <a:rPr lang="ru-RU" dirty="0"/>
              <a:t>, Альберт </a:t>
            </a:r>
            <a:r>
              <a:rPr lang="ru-RU" dirty="0" err="1"/>
              <a:t>Ніколз</a:t>
            </a:r>
            <a:r>
              <a:rPr lang="ru-RU" dirty="0"/>
              <a:t>, </a:t>
            </a:r>
            <a:r>
              <a:rPr lang="ru-RU" dirty="0" err="1"/>
              <a:t>Барні</a:t>
            </a:r>
            <a:r>
              <a:rPr lang="ru-RU" dirty="0"/>
              <a:t> </a:t>
            </a:r>
            <a:r>
              <a:rPr lang="ru-RU" dirty="0" err="1"/>
              <a:t>Бігард</a:t>
            </a:r>
            <a:r>
              <a:rPr lang="ru-RU" dirty="0"/>
              <a:t> і </a:t>
            </a:r>
            <a:r>
              <a:rPr lang="ru-RU" dirty="0" err="1"/>
              <a:t>Луїс</a:t>
            </a:r>
            <a:r>
              <a:rPr lang="ru-RU" dirty="0"/>
              <a:t> Рассел.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джазових</a:t>
            </a:r>
            <a:r>
              <a:rPr lang="ru-RU" dirty="0"/>
              <a:t> парадах по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7084"/>
            <a:ext cx="3482752" cy="232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767436" cy="4476329"/>
          </a:xfrm>
        </p:spPr>
        <p:txBody>
          <a:bodyPr/>
          <a:lstStyle/>
          <a:p>
            <a:r>
              <a:rPr lang="ru-RU" dirty="0"/>
              <a:t>За ним, </a:t>
            </a:r>
            <a:r>
              <a:rPr lang="ru-RU" dirty="0" err="1"/>
              <a:t>поступово</a:t>
            </a:r>
            <a:r>
              <a:rPr lang="ru-RU" dirty="0"/>
              <a:t>, в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музикантів</a:t>
            </a:r>
            <a:r>
              <a:rPr lang="ru-RU" dirty="0"/>
              <a:t> </a:t>
            </a:r>
            <a:r>
              <a:rPr lang="ru-RU" dirty="0" err="1"/>
              <a:t>закріплюється</a:t>
            </a:r>
            <a:r>
              <a:rPr lang="ru-RU" dirty="0"/>
              <a:t> </a:t>
            </a:r>
            <a:r>
              <a:rPr lang="ru-RU" dirty="0" err="1"/>
              <a:t>прізвисько</a:t>
            </a:r>
            <a:r>
              <a:rPr lang="ru-RU" dirty="0"/>
              <a:t> </a:t>
            </a:r>
            <a:r>
              <a:rPr lang="ru-RU" dirty="0" err="1"/>
              <a:t>Сачмо</a:t>
            </a:r>
            <a:r>
              <a:rPr lang="ru-RU" dirty="0"/>
              <a:t> —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Satchel</a:t>
            </a:r>
            <a:r>
              <a:rPr lang="ru-RU" dirty="0"/>
              <a:t> </a:t>
            </a:r>
            <a:r>
              <a:rPr lang="ru-RU" dirty="0" err="1"/>
              <a:t>Mouth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78793"/>
            <a:ext cx="4589512" cy="30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мистецька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1922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Оліверу</a:t>
            </a:r>
            <a:r>
              <a:rPr lang="ru-RU" dirty="0"/>
              <a:t> </a:t>
            </a:r>
            <a:r>
              <a:rPr lang="ru-RU" dirty="0" err="1"/>
              <a:t>знадобився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корнетист,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запрошує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 в Чикаго </a:t>
            </a:r>
            <a:r>
              <a:rPr lang="ru-RU" dirty="0" err="1"/>
              <a:t>грати</a:t>
            </a:r>
            <a:r>
              <a:rPr lang="ru-RU" dirty="0"/>
              <a:t> в «</a:t>
            </a:r>
            <a:r>
              <a:rPr lang="ru-RU" dirty="0" err="1"/>
              <a:t>Лінкольн</a:t>
            </a:r>
            <a:r>
              <a:rPr lang="ru-RU" dirty="0"/>
              <a:t> </a:t>
            </a:r>
            <a:r>
              <a:rPr lang="ru-RU" dirty="0" err="1"/>
              <a:t>Гарденс</a:t>
            </a:r>
            <a:r>
              <a:rPr lang="ru-RU" dirty="0"/>
              <a:t>» (ресторан на 700 </a:t>
            </a:r>
            <a:r>
              <a:rPr lang="ru-RU" dirty="0" err="1"/>
              <a:t>місць</a:t>
            </a:r>
            <a:r>
              <a:rPr lang="ru-RU" dirty="0"/>
              <a:t>)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оркестрі</a:t>
            </a:r>
            <a:r>
              <a:rPr lang="ru-RU" dirty="0"/>
              <a:t> «</a:t>
            </a:r>
            <a:r>
              <a:rPr lang="en-US" dirty="0"/>
              <a:t>Creole Jazz Band».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4646"/>
            <a:ext cx="4718298" cy="33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695428" cy="4419601"/>
          </a:xfrm>
        </p:spPr>
        <p:txBody>
          <a:bodyPr/>
          <a:lstStyle/>
          <a:p>
            <a:r>
              <a:rPr lang="ru-RU" dirty="0"/>
              <a:t> У 1924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удруге</a:t>
            </a:r>
            <a:r>
              <a:rPr lang="ru-RU" dirty="0"/>
              <a:t> </a:t>
            </a:r>
            <a:r>
              <a:rPr lang="ru-RU" dirty="0" err="1"/>
              <a:t>одружується</a:t>
            </a:r>
            <a:r>
              <a:rPr lang="ru-RU" dirty="0"/>
              <a:t> (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дружиною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повія</a:t>
            </a:r>
            <a:r>
              <a:rPr lang="ru-RU" dirty="0"/>
              <a:t>, креолка </a:t>
            </a:r>
            <a:r>
              <a:rPr lang="ru-RU" dirty="0" err="1"/>
              <a:t>Дейзі</a:t>
            </a:r>
            <a:r>
              <a:rPr lang="ru-RU" dirty="0"/>
              <a:t> Паркер з Нового Орлеана) на </a:t>
            </a:r>
            <a:r>
              <a:rPr lang="ru-RU" dirty="0" err="1"/>
              <a:t>піаністці</a:t>
            </a:r>
            <a:r>
              <a:rPr lang="ru-RU" dirty="0"/>
              <a:t> ансамблю, </a:t>
            </a:r>
            <a:r>
              <a:rPr lang="ru-RU" dirty="0" err="1"/>
              <a:t>Ліл</a:t>
            </a:r>
            <a:r>
              <a:rPr lang="ru-RU" dirty="0"/>
              <a:t> </a:t>
            </a:r>
            <a:r>
              <a:rPr lang="ru-RU" dirty="0" err="1"/>
              <a:t>Хардін</a:t>
            </a:r>
            <a:r>
              <a:rPr lang="ru-RU" dirty="0"/>
              <a:t>, і за </a:t>
            </a:r>
            <a:r>
              <a:rPr lang="ru-RU" dirty="0" err="1"/>
              <a:t>наполяганням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650604" cy="37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551412" cy="4419601"/>
          </a:xfrm>
        </p:spPr>
        <p:txBody>
          <a:bodyPr/>
          <a:lstStyle/>
          <a:p>
            <a:r>
              <a:rPr lang="ru-RU" dirty="0"/>
              <a:t>У 1926 </a:t>
            </a:r>
            <a:r>
              <a:rPr lang="ru-RU" dirty="0" err="1"/>
              <a:t>Луї</a:t>
            </a:r>
            <a:r>
              <a:rPr lang="ru-RU" dirty="0"/>
              <a:t> — </a:t>
            </a:r>
            <a:r>
              <a:rPr lang="ru-RU" dirty="0" err="1"/>
              <a:t>соліст</a:t>
            </a:r>
            <a:r>
              <a:rPr lang="ru-RU" dirty="0"/>
              <a:t> оркестру </a:t>
            </a:r>
            <a:r>
              <a:rPr lang="ru-RU" dirty="0" err="1"/>
              <a:t>Керролла</a:t>
            </a:r>
            <a:r>
              <a:rPr lang="ru-RU" dirty="0"/>
              <a:t> </a:t>
            </a:r>
            <a:r>
              <a:rPr lang="ru-RU" dirty="0" err="1" smtClean="0"/>
              <a:t>Діккерсона</a:t>
            </a:r>
            <a:r>
              <a:rPr lang="en-US" dirty="0" smtClean="0"/>
              <a:t>.</a:t>
            </a:r>
            <a:r>
              <a:rPr lang="ru-RU" dirty="0"/>
              <a:t> У той же час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відмовляється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корнета і </a:t>
            </a:r>
            <a:r>
              <a:rPr lang="ru-RU" dirty="0" err="1"/>
              <a:t>повністю</a:t>
            </a:r>
            <a:r>
              <a:rPr lang="ru-RU" dirty="0"/>
              <a:t> переходить на трубу, </a:t>
            </a:r>
            <a:r>
              <a:rPr lang="ru-RU" dirty="0" err="1"/>
              <a:t>що</a:t>
            </a:r>
            <a:r>
              <a:rPr lang="ru-RU" dirty="0"/>
              <a:t> любиться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яскравішим</a:t>
            </a:r>
            <a:r>
              <a:rPr lang="ru-RU" dirty="0"/>
              <a:t> </a:t>
            </a:r>
            <a:r>
              <a:rPr lang="ru-RU" dirty="0" err="1"/>
              <a:t>звучанням</a:t>
            </a:r>
            <a:r>
              <a:rPr lang="ru-RU" dirty="0"/>
              <a:t>.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дуетах</a:t>
            </a:r>
            <a:r>
              <a:rPr lang="ru-RU" dirty="0"/>
              <a:t> з </a:t>
            </a:r>
            <a:r>
              <a:rPr lang="ru-RU" dirty="0" err="1"/>
              <a:t>піаністом</a:t>
            </a:r>
            <a:r>
              <a:rPr lang="ru-RU" dirty="0"/>
              <a:t> </a:t>
            </a:r>
            <a:r>
              <a:rPr lang="ru-RU" dirty="0" err="1"/>
              <a:t>Ерлом</a:t>
            </a:r>
            <a:r>
              <a:rPr lang="ru-RU" dirty="0"/>
              <a:t> </a:t>
            </a:r>
            <a:r>
              <a:rPr lang="ru-RU" dirty="0" err="1"/>
              <a:t>Хайнсом</a:t>
            </a:r>
            <a:r>
              <a:rPr lang="ru-RU" dirty="0"/>
              <a:t> і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співати</a:t>
            </a:r>
            <a:r>
              <a:rPr lang="ru-RU" dirty="0"/>
              <a:t> у </a:t>
            </a:r>
            <a:r>
              <a:rPr lang="ru-RU" dirty="0" err="1"/>
              <a:t>манері</a:t>
            </a:r>
            <a:r>
              <a:rPr lang="ru-RU" dirty="0"/>
              <a:t> «</a:t>
            </a:r>
            <a:r>
              <a:rPr lang="ru-RU" dirty="0" err="1"/>
              <a:t>скет</a:t>
            </a:r>
            <a:r>
              <a:rPr lang="ru-RU" dirty="0"/>
              <a:t>» (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/>
              <a:t>записі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 «</a:t>
            </a:r>
            <a:r>
              <a:rPr lang="en-US" dirty="0" err="1"/>
              <a:t>Heebie</a:t>
            </a:r>
            <a:r>
              <a:rPr lang="en-US" dirty="0"/>
              <a:t> </a:t>
            </a:r>
            <a:r>
              <a:rPr lang="en-US" dirty="0" err="1"/>
              <a:t>Jeebies</a:t>
            </a:r>
            <a:r>
              <a:rPr lang="en-US" dirty="0"/>
              <a:t>»), </a:t>
            </a:r>
            <a:r>
              <a:rPr lang="ru-RU" dirty="0" err="1"/>
              <a:t>отримуючи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у </a:t>
            </a:r>
            <a:r>
              <a:rPr lang="ru-RU" dirty="0" err="1"/>
              <a:t>слухачів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8575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3831332" cy="4419601"/>
          </a:xfrm>
        </p:spPr>
        <p:txBody>
          <a:bodyPr/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й </a:t>
            </a:r>
            <a:r>
              <a:rPr lang="ru-RU" dirty="0" err="1"/>
              <a:t>революційні</a:t>
            </a:r>
            <a:r>
              <a:rPr lang="ru-RU" dirty="0"/>
              <a:t> записи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Армстронгом</a:t>
            </a:r>
            <a:r>
              <a:rPr lang="ru-RU" dirty="0"/>
              <a:t> у 1927 і 1928 роках: </a:t>
            </a:r>
            <a:r>
              <a:rPr lang="ru-RU" dirty="0" err="1"/>
              <a:t>відомі</a:t>
            </a:r>
            <a:r>
              <a:rPr lang="ru-RU" dirty="0"/>
              <a:t> як «</a:t>
            </a:r>
            <a:r>
              <a:rPr lang="en-US" dirty="0"/>
              <a:t>Louis Armstrong and His Hot Fives». </a:t>
            </a:r>
            <a:r>
              <a:rPr lang="ru-RU" dirty="0" err="1"/>
              <a:t>Ці</a:t>
            </a:r>
            <a:r>
              <a:rPr lang="ru-RU" dirty="0"/>
              <a:t> записи стали </a:t>
            </a:r>
            <a:r>
              <a:rPr lang="ru-RU" dirty="0" err="1"/>
              <a:t>зразком</a:t>
            </a:r>
            <a:r>
              <a:rPr lang="ru-RU" dirty="0"/>
              <a:t> для </a:t>
            </a:r>
            <a:r>
              <a:rPr lang="ru-RU" dirty="0" err="1"/>
              <a:t>наступаючої</a:t>
            </a:r>
            <a:r>
              <a:rPr lang="ru-RU" dirty="0"/>
              <a:t> «</a:t>
            </a:r>
            <a:r>
              <a:rPr lang="ru-RU" dirty="0" err="1"/>
              <a:t>ери</a:t>
            </a:r>
            <a:r>
              <a:rPr lang="ru-RU" dirty="0"/>
              <a:t> </a:t>
            </a:r>
            <a:r>
              <a:rPr lang="ru-RU" dirty="0" err="1"/>
              <a:t>свінгу</a:t>
            </a:r>
            <a:r>
              <a:rPr lang="ru-RU" dirty="0"/>
              <a:t>». Аж до </a:t>
            </a:r>
            <a:r>
              <a:rPr lang="ru-RU" dirty="0" err="1"/>
              <a:t>кінця</a:t>
            </a:r>
            <a:r>
              <a:rPr lang="ru-RU" dirty="0"/>
              <a:t> 1940-х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імпровізатором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імітаторів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джазових</a:t>
            </a:r>
            <a:r>
              <a:rPr lang="ru-RU" dirty="0"/>
              <a:t> </a:t>
            </a:r>
            <a:r>
              <a:rPr lang="ru-RU" dirty="0" err="1"/>
              <a:t>музикантів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2895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1936 в Нью-Йорку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автобіографічна</a:t>
            </a:r>
            <a:r>
              <a:rPr lang="ru-RU" dirty="0"/>
              <a:t> книга «</a:t>
            </a:r>
            <a:r>
              <a:rPr lang="en-US" dirty="0"/>
              <a:t>Swing That Music».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настають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: переносить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лікуванням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губи (</a:t>
            </a:r>
            <a:r>
              <a:rPr lang="ru-RU" dirty="0" err="1"/>
              <a:t>деформація</a:t>
            </a:r>
            <a:r>
              <a:rPr lang="ru-RU" dirty="0"/>
              <a:t> і </a:t>
            </a:r>
            <a:r>
              <a:rPr lang="ru-RU" dirty="0" err="1"/>
              <a:t>розрив</a:t>
            </a:r>
            <a:r>
              <a:rPr lang="ru-RU" dirty="0"/>
              <a:t> тканин з-за </a:t>
            </a:r>
            <a:r>
              <a:rPr lang="ru-RU" dirty="0" err="1"/>
              <a:t>надмірного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мундштука і неправильного амбушюра),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на </a:t>
            </a:r>
            <a:r>
              <a:rPr lang="ru-RU" dirty="0" err="1"/>
              <a:t>голосових</a:t>
            </a:r>
            <a:r>
              <a:rPr lang="ru-RU" dirty="0"/>
              <a:t> </a:t>
            </a:r>
            <a:r>
              <a:rPr lang="ru-RU" dirty="0" err="1"/>
              <a:t>зв'язках</a:t>
            </a:r>
            <a:r>
              <a:rPr lang="ru-RU" dirty="0"/>
              <a:t> (з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хрипкого</a:t>
            </a:r>
            <a:r>
              <a:rPr lang="ru-RU" dirty="0"/>
              <a:t> тембру голосу,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неповторною</a:t>
            </a:r>
            <a:r>
              <a:rPr lang="ru-RU" dirty="0"/>
              <a:t> </a:t>
            </a:r>
            <a:r>
              <a:rPr lang="ru-RU" dirty="0" err="1"/>
              <a:t>виконавської</a:t>
            </a:r>
            <a:r>
              <a:rPr lang="ru-RU" dirty="0"/>
              <a:t> </a:t>
            </a:r>
            <a:r>
              <a:rPr lang="ru-RU" dirty="0" err="1"/>
              <a:t>манери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усвідомлює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84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3831332" cy="4419601"/>
          </a:xfrm>
        </p:spPr>
        <p:txBody>
          <a:bodyPr/>
          <a:lstStyle/>
          <a:p>
            <a:r>
              <a:rPr lang="ru-RU" dirty="0"/>
              <a:t>У 1938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одружується</a:t>
            </a:r>
            <a:r>
              <a:rPr lang="ru-RU" dirty="0"/>
              <a:t> </a:t>
            </a:r>
            <a:r>
              <a:rPr lang="ru-RU" dirty="0" err="1"/>
              <a:t>четвертий</a:t>
            </a:r>
            <a:r>
              <a:rPr lang="ru-RU" dirty="0"/>
              <a:t> (і </a:t>
            </a:r>
            <a:r>
              <a:rPr lang="ru-RU" dirty="0" err="1"/>
              <a:t>востанній</a:t>
            </a:r>
            <a:r>
              <a:rPr lang="ru-RU" dirty="0"/>
              <a:t>) раз на </a:t>
            </a:r>
            <a:r>
              <a:rPr lang="ru-RU" dirty="0" err="1"/>
              <a:t>танцівниці</a:t>
            </a:r>
            <a:r>
              <a:rPr lang="ru-RU" dirty="0"/>
              <a:t> </a:t>
            </a:r>
            <a:r>
              <a:rPr lang="ru-RU" dirty="0" err="1"/>
              <a:t>Люсіль</a:t>
            </a:r>
            <a:r>
              <a:rPr lang="ru-RU" dirty="0"/>
              <a:t> </a:t>
            </a:r>
            <a:r>
              <a:rPr lang="ru-RU" dirty="0" err="1"/>
              <a:t>Вілсон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проживе</a:t>
            </a:r>
            <a:r>
              <a:rPr lang="ru-RU" dirty="0"/>
              <a:t> мирно і </a:t>
            </a:r>
            <a:r>
              <a:rPr lang="ru-RU" dirty="0" err="1"/>
              <a:t>щасливо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Біографія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 </a:t>
            </a:r>
            <a:r>
              <a:rPr lang="ru-RU" dirty="0">
                <a:hlinkClick r:id="rId2" tooltip="1947"/>
              </a:rPr>
              <a:t>1947</a:t>
            </a:r>
            <a:r>
              <a:rPr lang="ru-RU" dirty="0"/>
              <a:t> Джо Глейзер, </a:t>
            </a:r>
            <a:r>
              <a:rPr lang="ru-RU" dirty="0" err="1"/>
              <a:t>його</a:t>
            </a:r>
            <a:r>
              <a:rPr lang="ru-RU" dirty="0"/>
              <a:t> менеджер, </a:t>
            </a:r>
            <a:r>
              <a:rPr lang="ru-RU" dirty="0" err="1"/>
              <a:t>збирає</a:t>
            </a:r>
            <a:r>
              <a:rPr lang="ru-RU" dirty="0"/>
              <a:t> для </a:t>
            </a:r>
            <a:r>
              <a:rPr lang="ru-RU" dirty="0" err="1"/>
              <a:t>Армстронга</a:t>
            </a:r>
            <a:r>
              <a:rPr lang="ru-RU" dirty="0"/>
              <a:t> ансамбль «</a:t>
            </a:r>
            <a:r>
              <a:rPr lang="en-US" dirty="0"/>
              <a:t>All Stars» (</a:t>
            </a:r>
            <a:r>
              <a:rPr lang="ru-RU" dirty="0">
                <a:hlinkClick r:id="rId3" tooltip="Англійська мова"/>
              </a:rPr>
              <a:t>англ.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Усі</a:t>
            </a:r>
            <a:r>
              <a:rPr lang="ru-RU" i="1" dirty="0"/>
              <a:t> </a:t>
            </a:r>
            <a:r>
              <a:rPr lang="ru-RU" i="1" dirty="0" err="1"/>
              <a:t>зірки</a:t>
            </a:r>
            <a:r>
              <a:rPr lang="ru-RU" i="1" dirty="0"/>
              <a:t>»</a:t>
            </a:r>
            <a:r>
              <a:rPr lang="ru-RU" dirty="0"/>
              <a:t>).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оркестр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 —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входили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 (труба, вокал) </a:t>
            </a:r>
            <a:r>
              <a:rPr lang="ru-RU" dirty="0" err="1"/>
              <a:t>Ерл</a:t>
            </a:r>
            <a:r>
              <a:rPr lang="ru-RU" dirty="0"/>
              <a:t> </a:t>
            </a:r>
            <a:r>
              <a:rPr lang="ru-RU" dirty="0" err="1"/>
              <a:t>Хайнс</a:t>
            </a:r>
            <a:r>
              <a:rPr lang="ru-RU" dirty="0"/>
              <a:t> (</a:t>
            </a:r>
            <a:r>
              <a:rPr lang="ru-RU" dirty="0" err="1"/>
              <a:t>фортепіано</a:t>
            </a:r>
            <a:r>
              <a:rPr lang="ru-RU" dirty="0"/>
              <a:t>), Джек </a:t>
            </a:r>
            <a:r>
              <a:rPr lang="ru-RU" dirty="0" err="1"/>
              <a:t>Тігарден</a:t>
            </a:r>
            <a:r>
              <a:rPr lang="ru-RU" dirty="0"/>
              <a:t> (тромбон), </a:t>
            </a:r>
            <a:r>
              <a:rPr lang="ru-RU" dirty="0" err="1"/>
              <a:t>Барні</a:t>
            </a:r>
            <a:r>
              <a:rPr lang="ru-RU" dirty="0"/>
              <a:t> </a:t>
            </a:r>
            <a:r>
              <a:rPr lang="ru-RU" dirty="0" err="1"/>
              <a:t>Бігард</a:t>
            </a:r>
            <a:r>
              <a:rPr lang="ru-RU" dirty="0"/>
              <a:t> (кларнет), </a:t>
            </a:r>
            <a:r>
              <a:rPr lang="ru-RU" dirty="0" err="1"/>
              <a:t>Бад</a:t>
            </a:r>
            <a:r>
              <a:rPr lang="ru-RU" dirty="0"/>
              <a:t> </a:t>
            </a:r>
            <a:r>
              <a:rPr lang="ru-RU" dirty="0" err="1"/>
              <a:t>Фрімен</a:t>
            </a:r>
            <a:r>
              <a:rPr lang="ru-RU" dirty="0"/>
              <a:t> (тенор-саксофон), </a:t>
            </a:r>
            <a:r>
              <a:rPr lang="ru-RU" dirty="0" err="1"/>
              <a:t>Сід</a:t>
            </a:r>
            <a:r>
              <a:rPr lang="ru-RU" dirty="0"/>
              <a:t> </a:t>
            </a:r>
            <a:r>
              <a:rPr lang="ru-RU" dirty="0" err="1"/>
              <a:t>Кетлетт</a:t>
            </a:r>
            <a:r>
              <a:rPr lang="ru-RU" dirty="0"/>
              <a:t> (</a:t>
            </a:r>
            <a:r>
              <a:rPr lang="ru-RU" dirty="0" err="1"/>
              <a:t>ударні</a:t>
            </a:r>
            <a:r>
              <a:rPr lang="ru-RU" dirty="0"/>
              <a:t>)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джазу.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Класичною</a:t>
            </a:r>
            <a:r>
              <a:rPr lang="ru-RU" dirty="0"/>
              <a:t> стала </a:t>
            </a:r>
            <a:r>
              <a:rPr lang="ru-RU" dirty="0" err="1"/>
              <a:t>зроблена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і </a:t>
            </a:r>
            <a:r>
              <a:rPr lang="ru-RU" dirty="0" err="1"/>
              <a:t>Еллою</a:t>
            </a:r>
            <a:r>
              <a:rPr lang="ru-RU" dirty="0"/>
              <a:t> </a:t>
            </a:r>
            <a:r>
              <a:rPr lang="ru-RU" dirty="0" err="1"/>
              <a:t>Фіцджеральд</a:t>
            </a:r>
            <a:r>
              <a:rPr lang="ru-RU" dirty="0"/>
              <a:t> в 1950-ті роки </a:t>
            </a:r>
            <a:r>
              <a:rPr lang="ru-RU" dirty="0" err="1"/>
              <a:t>запис</a:t>
            </a:r>
            <a:r>
              <a:rPr lang="ru-RU" dirty="0"/>
              <a:t> опери </a:t>
            </a:r>
            <a:r>
              <a:rPr lang="ru-RU" dirty="0" err="1"/>
              <a:t>Гершвіна</a:t>
            </a:r>
            <a:r>
              <a:rPr lang="ru-RU" dirty="0"/>
              <a:t> «</a:t>
            </a:r>
            <a:r>
              <a:rPr lang="ru-RU" dirty="0" err="1"/>
              <a:t>Поргі</a:t>
            </a:r>
            <a:r>
              <a:rPr lang="ru-RU" dirty="0"/>
              <a:t> і </a:t>
            </a:r>
            <a:r>
              <a:rPr lang="ru-RU" dirty="0" err="1"/>
              <a:t>Бесс</a:t>
            </a:r>
            <a:r>
              <a:rPr lang="ru-RU" dirty="0"/>
              <a:t>». У </a:t>
            </a:r>
            <a:r>
              <a:rPr lang="ru-RU" dirty="0" err="1"/>
              <a:t>зеніті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Армстронгом</a:t>
            </a:r>
            <a:r>
              <a:rPr lang="ru-RU" dirty="0"/>
              <a:t> записана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ru-RU" dirty="0" err="1"/>
              <a:t>Хелло</a:t>
            </a:r>
            <a:r>
              <a:rPr lang="ru-RU" dirty="0"/>
              <a:t> </a:t>
            </a:r>
            <a:r>
              <a:rPr lang="ru-RU" dirty="0" err="1"/>
              <a:t>Доллі</a:t>
            </a:r>
            <a:r>
              <a:rPr lang="ru-RU" dirty="0"/>
              <a:t>!» англ. «</a:t>
            </a:r>
            <a:r>
              <a:rPr lang="en-US" dirty="0"/>
              <a:t>Hello, Dolly!»; </a:t>
            </a:r>
            <a:r>
              <a:rPr lang="ru-RU" dirty="0" err="1"/>
              <a:t>пісня</a:t>
            </a:r>
            <a:r>
              <a:rPr lang="ru-RU" dirty="0"/>
              <a:t> входила в репертуар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-знаменитостей,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 з них </a:t>
            </a:r>
            <a:r>
              <a:rPr lang="ru-RU" dirty="0" err="1"/>
              <a:t>найвідоміший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381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407396" cy="4419601"/>
          </a:xfrm>
        </p:spPr>
        <p:txBody>
          <a:bodyPr/>
          <a:lstStyle/>
          <a:p>
            <a:r>
              <a:rPr lang="ru-RU" dirty="0" err="1"/>
              <a:t>Останнім</a:t>
            </a:r>
            <a:r>
              <a:rPr lang="ru-RU" dirty="0"/>
              <a:t> </a:t>
            </a:r>
            <a:r>
              <a:rPr lang="ru-RU" dirty="0" err="1"/>
              <a:t>хітом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 стала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en-US" dirty="0"/>
              <a:t>What </a:t>
            </a:r>
            <a:r>
              <a:rPr lang="ru-RU" dirty="0"/>
              <a:t>а </a:t>
            </a:r>
            <a:r>
              <a:rPr lang="en-US" dirty="0"/>
              <a:t>Wonderful World</a:t>
            </a:r>
            <a:r>
              <a:rPr lang="en-US" dirty="0" smtClean="0"/>
              <a:t>».</a:t>
            </a:r>
            <a:endParaRPr lang="ru-RU" dirty="0"/>
          </a:p>
          <a:p>
            <a:r>
              <a:rPr lang="ru-RU" dirty="0"/>
              <a:t>У 1954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другу </a:t>
            </a:r>
            <a:r>
              <a:rPr lang="ru-RU" dirty="0" err="1"/>
              <a:t>автобіографічну</a:t>
            </a:r>
            <a:r>
              <a:rPr lang="ru-RU" dirty="0"/>
              <a:t> книгу «</a:t>
            </a:r>
            <a:r>
              <a:rPr lang="en-US" dirty="0" err="1"/>
              <a:t>Satchmo</a:t>
            </a:r>
            <a:r>
              <a:rPr lang="en-US" dirty="0"/>
              <a:t>. My Life in New Orleans».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62685"/>
            <a:ext cx="2839025" cy="376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086600" cy="4419601"/>
          </a:xfrm>
        </p:spPr>
        <p:txBody>
          <a:bodyPr/>
          <a:lstStyle/>
          <a:p>
            <a:r>
              <a:rPr lang="ru-RU" dirty="0"/>
              <a:t>У 1959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інфаркт</a:t>
            </a:r>
            <a:r>
              <a:rPr lang="ru-RU" dirty="0"/>
              <a:t> і з </a:t>
            </a:r>
            <a:r>
              <a:rPr lang="ru-RU" dirty="0" err="1"/>
              <a:t>цього</a:t>
            </a:r>
            <a:r>
              <a:rPr lang="ru-RU" dirty="0"/>
              <a:t> моменту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дозволяло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припиняв</a:t>
            </a:r>
            <a:r>
              <a:rPr lang="ru-RU" dirty="0"/>
              <a:t> </a:t>
            </a:r>
            <a:r>
              <a:rPr lang="ru-RU" dirty="0" err="1"/>
              <a:t>концертні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. У 1960-і </a:t>
            </a:r>
            <a:r>
              <a:rPr lang="ru-RU" dirty="0" err="1"/>
              <a:t>рр</a:t>
            </a:r>
            <a:r>
              <a:rPr lang="ru-RU" dirty="0"/>
              <a:t>.. </a:t>
            </a:r>
            <a:r>
              <a:rPr lang="ru-RU" dirty="0" err="1"/>
              <a:t>Армстронг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як </a:t>
            </a:r>
            <a:r>
              <a:rPr lang="ru-RU" dirty="0" err="1"/>
              <a:t>вокаліста</a:t>
            </a:r>
            <a:r>
              <a:rPr lang="ru-RU" dirty="0"/>
              <a:t>, </a:t>
            </a:r>
            <a:r>
              <a:rPr lang="ru-RU" dirty="0" err="1"/>
              <a:t>записуючи</a:t>
            </a:r>
            <a:r>
              <a:rPr lang="ru-RU" dirty="0"/>
              <a:t> як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у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госпел</a:t>
            </a:r>
            <a:r>
              <a:rPr lang="ru-RU" dirty="0"/>
              <a:t> («</a:t>
            </a:r>
            <a:r>
              <a:rPr lang="en-US" dirty="0"/>
              <a:t>Go Down Moses»), </a:t>
            </a:r>
            <a:r>
              <a:rPr lang="ru-RU" dirty="0"/>
              <a:t>так і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тема до </a:t>
            </a:r>
            <a:r>
              <a:rPr lang="ru-RU" dirty="0" err="1"/>
              <a:t>фільму</a:t>
            </a:r>
            <a:r>
              <a:rPr lang="ru-RU" dirty="0"/>
              <a:t>" На </a:t>
            </a:r>
            <a:r>
              <a:rPr lang="ru-RU" dirty="0" err="1"/>
              <a:t>секретній</a:t>
            </a:r>
            <a:r>
              <a:rPr lang="ru-RU" dirty="0"/>
              <a:t> </a:t>
            </a:r>
            <a:r>
              <a:rPr lang="ru-RU" dirty="0" err="1"/>
              <a:t>службі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Величності</a:t>
            </a:r>
            <a:r>
              <a:rPr lang="ru-RU" dirty="0"/>
              <a:t>", «</a:t>
            </a:r>
            <a:r>
              <a:rPr lang="en-US" dirty="0"/>
              <a:t>We Have All the Time in the World»).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300848" cy="240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Творчий</a:t>
            </a:r>
            <a:r>
              <a:rPr lang="ru-RU" dirty="0"/>
              <a:t> та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фінал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5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артиста стало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погіршуватися</a:t>
            </a:r>
            <a:r>
              <a:rPr lang="ru-RU" dirty="0"/>
              <a:t>,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. 10 лютого 1971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востаннє</a:t>
            </a:r>
            <a:r>
              <a:rPr lang="ru-RU" dirty="0"/>
              <a:t> </a:t>
            </a:r>
            <a:r>
              <a:rPr lang="ru-RU" dirty="0" err="1"/>
              <a:t>грав</a:t>
            </a:r>
            <a:r>
              <a:rPr lang="ru-RU" dirty="0"/>
              <a:t> і </a:t>
            </a:r>
            <a:r>
              <a:rPr lang="ru-RU" dirty="0" err="1"/>
              <a:t>співав</a:t>
            </a:r>
            <a:r>
              <a:rPr lang="ru-RU" dirty="0"/>
              <a:t> в телешоу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старим партнером по </a:t>
            </a:r>
            <a:r>
              <a:rPr lang="ru-RU" dirty="0" err="1"/>
              <a:t>сцені</a:t>
            </a:r>
            <a:r>
              <a:rPr lang="ru-RU" dirty="0"/>
              <a:t> </a:t>
            </a:r>
            <a:r>
              <a:rPr lang="ru-RU" dirty="0" err="1"/>
              <a:t>Бінгом</a:t>
            </a:r>
            <a:r>
              <a:rPr lang="ru-RU" dirty="0"/>
              <a:t> </a:t>
            </a:r>
            <a:r>
              <a:rPr lang="ru-RU" dirty="0" err="1"/>
              <a:t>Кросбі</a:t>
            </a:r>
            <a:r>
              <a:rPr lang="ru-RU" dirty="0"/>
              <a:t>. У </a:t>
            </a:r>
            <a:r>
              <a:rPr lang="ru-RU" dirty="0" err="1"/>
              <a:t>березні</a:t>
            </a:r>
            <a:r>
              <a:rPr lang="ru-RU" dirty="0"/>
              <a:t> </a:t>
            </a:r>
            <a:r>
              <a:rPr lang="ru-RU" dirty="0" err="1"/>
              <a:t>Сачмо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en-US" dirty="0"/>
              <a:t>All Stars» </a:t>
            </a:r>
            <a:r>
              <a:rPr lang="ru-RU" dirty="0" err="1"/>
              <a:t>ще</a:t>
            </a:r>
            <a:r>
              <a:rPr lang="ru-RU" dirty="0"/>
              <a:t> два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dirty="0"/>
              <a:t> в «</a:t>
            </a:r>
            <a:r>
              <a:rPr lang="ru-RU" dirty="0" err="1"/>
              <a:t>Уолдорф</a:t>
            </a:r>
            <a:r>
              <a:rPr lang="ru-RU" dirty="0"/>
              <a:t> </a:t>
            </a:r>
            <a:r>
              <a:rPr lang="ru-RU" dirty="0" err="1"/>
              <a:t>Асторія</a:t>
            </a:r>
            <a:r>
              <a:rPr lang="ru-RU" dirty="0"/>
              <a:t>» в Нью-Йорку. Але </a:t>
            </a:r>
            <a:r>
              <a:rPr lang="ru-RU" dirty="0" err="1"/>
              <a:t>черговий</a:t>
            </a:r>
            <a:r>
              <a:rPr lang="ru-RU" dirty="0"/>
              <a:t> </a:t>
            </a:r>
            <a:r>
              <a:rPr lang="ru-RU" dirty="0" err="1"/>
              <a:t>серцевий</a:t>
            </a:r>
            <a:r>
              <a:rPr lang="ru-RU" dirty="0"/>
              <a:t> 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змусив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лягти</a:t>
            </a:r>
            <a:r>
              <a:rPr lang="ru-RU" dirty="0"/>
              <a:t> в </a:t>
            </a:r>
            <a:r>
              <a:rPr lang="ru-RU" dirty="0" err="1"/>
              <a:t>лікарню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пробув</a:t>
            </a:r>
            <a:r>
              <a:rPr lang="ru-RU" dirty="0"/>
              <a:t> два </a:t>
            </a:r>
            <a:r>
              <a:rPr lang="ru-RU" dirty="0" err="1"/>
              <a:t>місяці</a:t>
            </a:r>
            <a:r>
              <a:rPr lang="ru-RU" dirty="0"/>
              <a:t>. 5 </a:t>
            </a:r>
            <a:r>
              <a:rPr lang="ru-RU" dirty="0" err="1"/>
              <a:t>липня</a:t>
            </a:r>
            <a:r>
              <a:rPr lang="ru-RU" dirty="0"/>
              <a:t> 1971 </a:t>
            </a:r>
            <a:r>
              <a:rPr lang="ru-RU" dirty="0" err="1"/>
              <a:t>Армстронг</a:t>
            </a:r>
            <a:r>
              <a:rPr lang="ru-RU" dirty="0"/>
              <a:t> просить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оркестр для </a:t>
            </a:r>
            <a:r>
              <a:rPr lang="ru-RU" dirty="0" err="1"/>
              <a:t>репетиції</a:t>
            </a:r>
            <a:r>
              <a:rPr lang="ru-RU" dirty="0"/>
              <a:t>. 6 </a:t>
            </a:r>
            <a:r>
              <a:rPr lang="ru-RU" dirty="0" err="1"/>
              <a:t>липня</a:t>
            </a:r>
            <a:r>
              <a:rPr lang="ru-RU" dirty="0"/>
              <a:t> 1971 </a:t>
            </a:r>
            <a:r>
              <a:rPr lang="ru-RU" dirty="0" err="1"/>
              <a:t>найбільший</a:t>
            </a:r>
            <a:r>
              <a:rPr lang="ru-RU" dirty="0"/>
              <a:t> джазмен </a:t>
            </a:r>
            <a:r>
              <a:rPr lang="ru-RU" dirty="0" err="1"/>
              <a:t>йде</a:t>
            </a:r>
            <a:r>
              <a:rPr lang="ru-RU" dirty="0"/>
              <a:t> з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Серцева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нирок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4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Смерть </a:t>
            </a:r>
            <a:r>
              <a:rPr lang="ru-RU" dirty="0" err="1"/>
              <a:t>Армстронга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самих </a:t>
            </a:r>
            <a:r>
              <a:rPr lang="ru-RU" dirty="0" err="1"/>
              <a:t>щирих</a:t>
            </a:r>
            <a:r>
              <a:rPr lang="ru-RU" dirty="0"/>
              <a:t> і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співчуттів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газет не </a:t>
            </a:r>
            <a:r>
              <a:rPr lang="ru-RU" dirty="0" err="1"/>
              <a:t>тільки</a:t>
            </a:r>
            <a:r>
              <a:rPr lang="ru-RU" dirty="0"/>
              <a:t> в США, але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радянська</a:t>
            </a:r>
            <a:r>
              <a:rPr lang="ru-RU" dirty="0"/>
              <a:t> газета „ Известия «) </a:t>
            </a:r>
            <a:r>
              <a:rPr lang="ru-RU" dirty="0" err="1"/>
              <a:t>помістили</a:t>
            </a:r>
            <a:r>
              <a:rPr lang="ru-RU" dirty="0"/>
              <a:t> на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смузі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смерть. Похорон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урочисто</a:t>
            </a:r>
            <a:r>
              <a:rPr lang="ru-RU" dirty="0"/>
              <a:t> і </a:t>
            </a:r>
            <a:r>
              <a:rPr lang="ru-RU" dirty="0" err="1"/>
              <a:t>транслювалися</a:t>
            </a:r>
            <a:r>
              <a:rPr lang="ru-RU" dirty="0"/>
              <a:t> по </a:t>
            </a:r>
            <a:r>
              <a:rPr lang="ru-RU" dirty="0" err="1"/>
              <a:t>телебаченню</a:t>
            </a:r>
            <a:r>
              <a:rPr lang="ru-RU" dirty="0"/>
              <a:t> на всю </a:t>
            </a:r>
            <a:r>
              <a:rPr lang="ru-RU" dirty="0" err="1"/>
              <a:t>країну</a:t>
            </a:r>
            <a:r>
              <a:rPr lang="ru-RU" dirty="0"/>
              <a:t>. 8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виставлено</a:t>
            </a:r>
            <a:r>
              <a:rPr lang="ru-RU" dirty="0"/>
              <a:t> для </a:t>
            </a:r>
            <a:r>
              <a:rPr lang="ru-RU" dirty="0" err="1"/>
              <a:t>урочистого</a:t>
            </a:r>
            <a:r>
              <a:rPr lang="ru-RU" dirty="0"/>
              <a:t> </a:t>
            </a:r>
            <a:r>
              <a:rPr lang="ru-RU" dirty="0" err="1"/>
              <a:t>прощання</a:t>
            </a:r>
            <a:r>
              <a:rPr lang="ru-RU" dirty="0"/>
              <a:t> в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манежі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гвардії</a:t>
            </a:r>
            <a:r>
              <a:rPr lang="ru-RU" dirty="0"/>
              <a:t>, </a:t>
            </a:r>
            <a:r>
              <a:rPr lang="ru-RU" dirty="0" err="1"/>
              <a:t>наданому</a:t>
            </a:r>
            <a:r>
              <a:rPr lang="ru-RU" dirty="0"/>
              <a:t>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за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розпорядженням</a:t>
            </a:r>
            <a:r>
              <a:rPr lang="ru-RU" dirty="0"/>
              <a:t> президента США</a:t>
            </a:r>
          </a:p>
        </p:txBody>
      </p:sp>
    </p:spTree>
    <p:extLst>
      <p:ext uri="{BB962C8B-B14F-4D97-AF65-F5344CB8AC3E}">
        <p14:creationId xmlns:p14="http://schemas.microsoft.com/office/powerpoint/2010/main" val="25050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24736" cy="47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Луї</a:t>
            </a:r>
            <a:r>
              <a:rPr lang="ru-RU" dirty="0"/>
              <a:t>, як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креольський</a:t>
            </a:r>
            <a:r>
              <a:rPr lang="ru-RU" dirty="0"/>
              <a:t> манер,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найбіднішому</a:t>
            </a:r>
            <a:r>
              <a:rPr lang="ru-RU" dirty="0"/>
              <a:t> </a:t>
            </a:r>
            <a:r>
              <a:rPr lang="ru-RU" dirty="0" err="1"/>
              <a:t>негритянському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Нового Орлеана. </a:t>
            </a:r>
            <a:r>
              <a:rPr lang="ru-RU" dirty="0" err="1"/>
              <a:t>Ріс</a:t>
            </a:r>
            <a:r>
              <a:rPr lang="ru-RU" dirty="0"/>
              <a:t> у </a:t>
            </a:r>
            <a:r>
              <a:rPr lang="ru-RU" dirty="0" err="1"/>
              <a:t>неблагополучній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(</a:t>
            </a:r>
            <a:r>
              <a:rPr lang="ru-RU" dirty="0" err="1"/>
              <a:t>мати</a:t>
            </a:r>
            <a:r>
              <a:rPr lang="ru-RU" dirty="0"/>
              <a:t> — </a:t>
            </a:r>
            <a:r>
              <a:rPr lang="ru-RU" dirty="0" err="1"/>
              <a:t>праля</a:t>
            </a:r>
            <a:r>
              <a:rPr lang="ru-RU" dirty="0"/>
              <a:t>, </a:t>
            </a:r>
            <a:r>
              <a:rPr lang="ru-RU" dirty="0" err="1"/>
              <a:t>батько</a:t>
            </a:r>
            <a:r>
              <a:rPr lang="ru-RU" dirty="0"/>
              <a:t> — </a:t>
            </a:r>
            <a:r>
              <a:rPr lang="ru-RU" dirty="0" err="1"/>
              <a:t>робітник-поденник</a:t>
            </a:r>
            <a:r>
              <a:rPr lang="ru-RU" dirty="0"/>
              <a:t>).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рано покинув </a:t>
            </a:r>
            <a:r>
              <a:rPr lang="ru-RU" dirty="0" err="1"/>
              <a:t>сім'ю</a:t>
            </a:r>
            <a:r>
              <a:rPr lang="ru-RU" dirty="0"/>
              <a:t>, і хлопчика разом з </a:t>
            </a:r>
            <a:r>
              <a:rPr lang="ru-RU" dirty="0" err="1"/>
              <a:t>молодшою</a:t>
            </a:r>
            <a:r>
              <a:rPr lang="ru-RU" dirty="0"/>
              <a:t> ​​сестрою Беатрис </a:t>
            </a:r>
            <a:r>
              <a:rPr lang="ru-RU" dirty="0" err="1"/>
              <a:t>віддали</a:t>
            </a:r>
            <a:r>
              <a:rPr lang="ru-RU" dirty="0"/>
              <a:t> на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бабусі</a:t>
            </a:r>
            <a:r>
              <a:rPr lang="ru-RU" dirty="0"/>
              <a:t> </a:t>
            </a:r>
            <a:r>
              <a:rPr lang="ru-RU" dirty="0" err="1"/>
              <a:t>Джозефіна</a:t>
            </a:r>
            <a:r>
              <a:rPr lang="ru-RU" dirty="0"/>
              <a:t>, яка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пам'ятала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рабства.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5054"/>
            <a:ext cx="3501752" cy="26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119364" cy="4419601"/>
          </a:xfrm>
        </p:spPr>
        <p:txBody>
          <a:bodyPr/>
          <a:lstStyle/>
          <a:p>
            <a:r>
              <a:rPr lang="ru-RU" dirty="0"/>
              <a:t>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Армстронга</a:t>
            </a:r>
            <a:r>
              <a:rPr lang="ru-RU" dirty="0"/>
              <a:t>, </a:t>
            </a:r>
            <a:r>
              <a:rPr lang="ru-RU" dirty="0" err="1"/>
              <a:t>Мейенн</a:t>
            </a:r>
            <a:r>
              <a:rPr lang="ru-RU" dirty="0"/>
              <a:t>, забрала </a:t>
            </a:r>
            <a:r>
              <a:rPr lang="ru-RU" dirty="0" err="1"/>
              <a:t>Луї</a:t>
            </a:r>
            <a:r>
              <a:rPr lang="ru-RU" dirty="0"/>
              <a:t> і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виховувала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сама (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приділяла</a:t>
            </a:r>
            <a:r>
              <a:rPr lang="ru-RU" dirty="0"/>
              <a:t>). Вони жили в </a:t>
            </a:r>
            <a:r>
              <a:rPr lang="ru-RU" dirty="0" err="1"/>
              <a:t>Сторивилля</a:t>
            </a:r>
            <a:r>
              <a:rPr lang="ru-RU" dirty="0"/>
              <a:t>, </a:t>
            </a:r>
            <a:r>
              <a:rPr lang="ru-RU" dirty="0" err="1"/>
              <a:t>районі</a:t>
            </a:r>
            <a:r>
              <a:rPr lang="ru-RU" dirty="0"/>
              <a:t>,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вільними</a:t>
            </a:r>
            <a:r>
              <a:rPr lang="ru-RU" dirty="0"/>
              <a:t> </a:t>
            </a:r>
            <a:r>
              <a:rPr lang="ru-RU" dirty="0" err="1"/>
              <a:t>мораллю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барами, клубами, танцзалами і </a:t>
            </a:r>
            <a:r>
              <a:rPr lang="ru-RU" dirty="0" err="1"/>
              <a:t>публічними</a:t>
            </a:r>
            <a:r>
              <a:rPr lang="ru-RU" dirty="0"/>
              <a:t> </a:t>
            </a:r>
            <a:r>
              <a:rPr lang="ru-RU" dirty="0" err="1"/>
              <a:t>будинками</a:t>
            </a:r>
            <a:r>
              <a:rPr lang="ru-RU" dirty="0"/>
              <a:t>. </a:t>
            </a:r>
            <a:r>
              <a:rPr lang="ru-RU" dirty="0" err="1"/>
              <a:t>Армстронг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, </a:t>
            </a:r>
            <a:r>
              <a:rPr lang="ru-RU" dirty="0" err="1"/>
              <a:t>розвозив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продавав </a:t>
            </a:r>
            <a:r>
              <a:rPr lang="ru-RU" dirty="0" err="1"/>
              <a:t>газети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67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5055468" cy="4419601"/>
          </a:xfrm>
        </p:spPr>
        <p:txBody>
          <a:bodyPr/>
          <a:lstStyle/>
          <a:p>
            <a:r>
              <a:rPr lang="ru-RU" dirty="0" err="1"/>
              <a:t>Семирічного</a:t>
            </a:r>
            <a:r>
              <a:rPr lang="ru-RU" dirty="0"/>
              <a:t> хлопчика </a:t>
            </a:r>
            <a:r>
              <a:rPr lang="ru-RU" dirty="0" err="1"/>
              <a:t>пошкодувала</a:t>
            </a:r>
            <a:r>
              <a:rPr lang="ru-RU" dirty="0"/>
              <a:t> і </a:t>
            </a:r>
            <a:r>
              <a:rPr lang="ru-RU" dirty="0" err="1"/>
              <a:t>пригріла</a:t>
            </a:r>
            <a:r>
              <a:rPr lang="ru-RU" dirty="0"/>
              <a:t> у себе </a:t>
            </a:r>
            <a:r>
              <a:rPr lang="ru-RU" dirty="0" err="1"/>
              <a:t>єврейська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Карнофскі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іммігрували</a:t>
            </a:r>
            <a:r>
              <a:rPr lang="ru-RU" dirty="0"/>
              <a:t> до Америки з </a:t>
            </a:r>
            <a:r>
              <a:rPr lang="ru-RU" dirty="0" err="1"/>
              <a:t>Литви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вони просто давали </a:t>
            </a:r>
            <a:r>
              <a:rPr lang="ru-RU" dirty="0" err="1"/>
              <a:t>йому</a:t>
            </a:r>
            <a:r>
              <a:rPr lang="ru-RU" dirty="0"/>
              <a:t> «роботу» по дому,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підгодувати</a:t>
            </a:r>
            <a:r>
              <a:rPr lang="ru-RU" dirty="0"/>
              <a:t>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голодну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 smtClean="0"/>
              <a:t>ночувати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де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з ним </a:t>
            </a:r>
            <a:r>
              <a:rPr lang="ru-RU" dirty="0" err="1"/>
              <a:t>поводилися</a:t>
            </a:r>
            <a:r>
              <a:rPr lang="ru-RU" dirty="0"/>
              <a:t> з </a:t>
            </a:r>
            <a:r>
              <a:rPr lang="ru-RU" dirty="0" err="1"/>
              <a:t>добротою</a:t>
            </a:r>
            <a:r>
              <a:rPr lang="ru-RU" dirty="0"/>
              <a:t> і ласкою.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3907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3687316" cy="440432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Коли </a:t>
            </a:r>
            <a:r>
              <a:rPr lang="ru-RU" dirty="0" err="1"/>
              <a:t>він</a:t>
            </a:r>
            <a:r>
              <a:rPr lang="ru-RU" dirty="0"/>
              <a:t> лягав </a:t>
            </a:r>
            <a:r>
              <a:rPr lang="ru-RU" dirty="0" err="1"/>
              <a:t>спати</a:t>
            </a:r>
            <a:r>
              <a:rPr lang="ru-RU" dirty="0"/>
              <a:t>,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Карнофскі</a:t>
            </a:r>
            <a:r>
              <a:rPr lang="ru-RU" dirty="0"/>
              <a:t> </a:t>
            </a:r>
            <a:r>
              <a:rPr lang="ru-RU" dirty="0" err="1"/>
              <a:t>співала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колискову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підспівував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навчився</a:t>
            </a:r>
            <a:r>
              <a:rPr lang="ru-RU" dirty="0"/>
              <a:t> </a:t>
            </a:r>
            <a:r>
              <a:rPr lang="ru-RU" dirty="0" err="1"/>
              <a:t>співати</a:t>
            </a:r>
            <a:r>
              <a:rPr lang="ru-RU" dirty="0"/>
              <a:t> і </a:t>
            </a:r>
            <a:r>
              <a:rPr lang="ru-RU" dirty="0" err="1"/>
              <a:t>грати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і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хлопчик </a:t>
            </a:r>
            <a:r>
              <a:rPr lang="ru-RU" dirty="0" err="1"/>
              <a:t>фактично</a:t>
            </a:r>
            <a:r>
              <a:rPr lang="ru-RU" dirty="0"/>
              <a:t> став </a:t>
            </a:r>
            <a:r>
              <a:rPr lang="ru-RU" dirty="0" err="1"/>
              <a:t>прийомним</a:t>
            </a:r>
            <a:r>
              <a:rPr lang="ru-RU" dirty="0"/>
              <a:t> </a:t>
            </a:r>
            <a:r>
              <a:rPr lang="ru-RU" dirty="0" err="1"/>
              <a:t>сином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. </a:t>
            </a:r>
            <a:r>
              <a:rPr lang="ru-RU" dirty="0" err="1"/>
              <a:t>Карнофскі</a:t>
            </a:r>
            <a:r>
              <a:rPr lang="ru-RU" dirty="0"/>
              <a:t> дали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на </a:t>
            </a:r>
            <a:r>
              <a:rPr lang="ru-RU" dirty="0" err="1"/>
              <a:t>купівлю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труби; як водиться в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сім'ях</a:t>
            </a:r>
            <a:r>
              <a:rPr lang="ru-RU" dirty="0"/>
              <a:t>, вони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захоплювалися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музичним</a:t>
            </a:r>
            <a:r>
              <a:rPr lang="ru-RU" dirty="0"/>
              <a:t> талантом.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766479" cy="3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904999"/>
            <a:ext cx="4335388" cy="4404321"/>
          </a:xfrm>
        </p:spPr>
        <p:txBody>
          <a:bodyPr/>
          <a:lstStyle/>
          <a:p>
            <a:r>
              <a:rPr lang="ru-RU" dirty="0" err="1"/>
              <a:t>Пізніше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професійним</a:t>
            </a:r>
            <a:r>
              <a:rPr lang="ru-RU" dirty="0"/>
              <a:t> </a:t>
            </a:r>
            <a:r>
              <a:rPr lang="ru-RU" dirty="0" err="1"/>
              <a:t>музикантом</a:t>
            </a:r>
            <a:r>
              <a:rPr lang="ru-RU" dirty="0"/>
              <a:t> і композитором,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єврейські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, в таких,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композиціях</a:t>
            </a:r>
            <a:r>
              <a:rPr lang="ru-RU" dirty="0"/>
              <a:t>, як </a:t>
            </a:r>
            <a:r>
              <a:rPr lang="en-US" dirty="0"/>
              <a:t>St. James Infirmary and Go Down, Moses. </a:t>
            </a:r>
            <a:r>
              <a:rPr lang="ru-RU" dirty="0"/>
              <a:t>У </a:t>
            </a:r>
            <a:r>
              <a:rPr lang="ru-RU" dirty="0" err="1"/>
              <a:t>пам'ять</a:t>
            </a:r>
            <a:r>
              <a:rPr lang="ru-RU" dirty="0"/>
              <a:t> про них </a:t>
            </a:r>
            <a:r>
              <a:rPr lang="ru-RU" dirty="0" err="1"/>
              <a:t>він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носив </a:t>
            </a:r>
            <a:r>
              <a:rPr lang="ru-RU" dirty="0" err="1"/>
              <a:t>Зірку</a:t>
            </a:r>
            <a:r>
              <a:rPr lang="ru-RU" dirty="0"/>
              <a:t> Давида і </a:t>
            </a:r>
            <a:r>
              <a:rPr lang="ru-RU" dirty="0" err="1"/>
              <a:t>розповідав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навчився</a:t>
            </a:r>
            <a:r>
              <a:rPr lang="ru-RU" dirty="0"/>
              <a:t> «</a:t>
            </a:r>
            <a:r>
              <a:rPr lang="en-US" dirty="0"/>
              <a:t>how to live — real life and determination.»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90" y="2132856"/>
            <a:ext cx="342895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Початок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3960440" cy="46085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Армстронг</a:t>
            </a:r>
            <a:r>
              <a:rPr lang="ru-RU" dirty="0"/>
              <a:t> рано почав </a:t>
            </a:r>
            <a:r>
              <a:rPr lang="ru-RU" dirty="0" err="1"/>
              <a:t>співати</a:t>
            </a:r>
            <a:r>
              <a:rPr lang="ru-RU" dirty="0"/>
              <a:t> в невеликому </a:t>
            </a:r>
            <a:r>
              <a:rPr lang="ru-RU" dirty="0" err="1"/>
              <a:t>вуличному</a:t>
            </a:r>
            <a:r>
              <a:rPr lang="ru-RU" dirty="0"/>
              <a:t> вокальному </a:t>
            </a:r>
            <a:r>
              <a:rPr lang="ru-RU" dirty="0" err="1"/>
              <a:t>ансамблі</a:t>
            </a:r>
            <a:r>
              <a:rPr lang="ru-RU" dirty="0"/>
              <a:t>, </a:t>
            </a:r>
            <a:r>
              <a:rPr lang="ru-RU" dirty="0" err="1"/>
              <a:t>грав</a:t>
            </a:r>
            <a:r>
              <a:rPr lang="ru-RU" dirty="0"/>
              <a:t> на барабанах і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натренував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слух. Першу </a:t>
            </a:r>
            <a:r>
              <a:rPr lang="ru-RU" dirty="0" err="1"/>
              <a:t>музичну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у </a:t>
            </a:r>
            <a:r>
              <a:rPr lang="ru-RU" dirty="0" err="1"/>
              <a:t>виправному</a:t>
            </a:r>
            <a:r>
              <a:rPr lang="ru-RU" dirty="0"/>
              <a:t> </a:t>
            </a:r>
            <a:r>
              <a:rPr lang="ru-RU" dirty="0" err="1"/>
              <a:t>таборі-інтернаті</a:t>
            </a:r>
            <a:r>
              <a:rPr lang="ru-RU" dirty="0"/>
              <a:t> «</a:t>
            </a:r>
            <a:r>
              <a:rPr lang="ru-RU" dirty="0" err="1"/>
              <a:t>Уейф'с</a:t>
            </a:r>
            <a:r>
              <a:rPr lang="ru-RU" dirty="0"/>
              <a:t> </a:t>
            </a:r>
            <a:r>
              <a:rPr lang="ru-RU" dirty="0" err="1"/>
              <a:t>Хоум</a:t>
            </a:r>
            <a:r>
              <a:rPr lang="ru-RU" dirty="0"/>
              <a:t>» для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 у 1913,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за </a:t>
            </a:r>
            <a:r>
              <a:rPr lang="ru-RU" dirty="0" err="1"/>
              <a:t>випадковий</a:t>
            </a:r>
            <a:r>
              <a:rPr lang="ru-RU" dirty="0"/>
              <a:t> </a:t>
            </a:r>
            <a:r>
              <a:rPr lang="ru-RU" dirty="0" err="1"/>
              <a:t>пустотливий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 — </a:t>
            </a:r>
            <a:r>
              <a:rPr lang="ru-RU" dirty="0" err="1"/>
              <a:t>стрільбу</a:t>
            </a:r>
            <a:r>
              <a:rPr lang="ru-RU" dirty="0"/>
              <a:t> з </a:t>
            </a:r>
            <a:r>
              <a:rPr lang="ru-RU" dirty="0" err="1"/>
              <a:t>пістолета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в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пістолет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викрадений</a:t>
            </a:r>
            <a:r>
              <a:rPr lang="ru-RU" dirty="0"/>
              <a:t> ним у </a:t>
            </a:r>
            <a:r>
              <a:rPr lang="ru-RU" dirty="0" err="1"/>
              <a:t>полісмена</a:t>
            </a:r>
            <a:r>
              <a:rPr lang="ru-RU" dirty="0"/>
              <a:t> — одного з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043958" cy="39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sic Score_16x9_TP103896547" id="{13BD9F89-B38E-4405-9F44-368138EA2B74}" vid="{EC59A5CD-E73B-4783-AC56-44742FC29D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TS103896550</Template>
  <TotalTime>287</TotalTime>
  <Words>1126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Ноты: 16 x 9</vt:lpstr>
      <vt:lpstr>Луї Армстронг</vt:lpstr>
      <vt:lpstr>Біографія</vt:lpstr>
      <vt:lpstr>Дитинство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Початок музичної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Професійна мистецька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Творчий та життєвий фінал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14</cp:revision>
  <dcterms:created xsi:type="dcterms:W3CDTF">2013-12-03T15:06:47Z</dcterms:created>
  <dcterms:modified xsi:type="dcterms:W3CDTF">2013-12-04T12:47:28Z</dcterms:modified>
</cp:coreProperties>
</file>