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B9C295-31AA-4C7D-95EF-3C4D475ECCEE}" type="doc">
      <dgm:prSet loTypeId="urn:microsoft.com/office/officeart/2005/8/layout/orgChart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23AF1B09-10FD-4EBC-8A49-1D4C733A8ED6}">
      <dgm:prSet phldrT="[Текст]"/>
      <dgm:spPr/>
      <dgm:t>
        <a:bodyPr/>
        <a:lstStyle/>
        <a:p>
          <a:r>
            <a:rPr lang="ru-RU" dirty="0" err="1" smtClean="0"/>
            <a:t>Особиста</a:t>
          </a:r>
          <a:r>
            <a:rPr lang="ru-RU" dirty="0" smtClean="0"/>
            <a:t> </a:t>
          </a:r>
          <a:r>
            <a:rPr lang="ru-RU" dirty="0" err="1" smtClean="0"/>
            <a:t>недоторканність</a:t>
          </a:r>
          <a:r>
            <a:rPr lang="ru-RU" dirty="0" smtClean="0"/>
            <a:t> </a:t>
          </a:r>
          <a:endParaRPr lang="uk-UA" dirty="0"/>
        </a:p>
      </dgm:t>
    </dgm:pt>
    <dgm:pt modelId="{A867C2DC-8B78-42F0-9057-DD11970AD62F}" type="parTrans" cxnId="{6B8F1CD8-8548-444C-84AA-D46B9643BB80}">
      <dgm:prSet/>
      <dgm:spPr/>
      <dgm:t>
        <a:bodyPr/>
        <a:lstStyle/>
        <a:p>
          <a:endParaRPr lang="uk-UA"/>
        </a:p>
      </dgm:t>
    </dgm:pt>
    <dgm:pt modelId="{4D2DD80D-EBBA-412F-91C9-E64091478A42}" type="sibTrans" cxnId="{6B8F1CD8-8548-444C-84AA-D46B9643BB80}">
      <dgm:prSet/>
      <dgm:spPr/>
      <dgm:t>
        <a:bodyPr/>
        <a:lstStyle/>
        <a:p>
          <a:endParaRPr lang="uk-UA"/>
        </a:p>
      </dgm:t>
    </dgm:pt>
    <dgm:pt modelId="{B43A296D-EB2E-496C-88C8-2A0DF1532001}">
      <dgm:prSet phldrT="[Текст]"/>
      <dgm:spPr/>
      <dgm:t>
        <a:bodyPr/>
        <a:lstStyle/>
        <a:p>
          <a:r>
            <a:rPr lang="ru-RU" dirty="0" err="1" smtClean="0"/>
            <a:t>фізична</a:t>
          </a:r>
          <a:r>
            <a:rPr lang="ru-RU" dirty="0" smtClean="0"/>
            <a:t> </a:t>
          </a:r>
          <a:r>
            <a:rPr lang="ru-RU" dirty="0" err="1" smtClean="0"/>
            <a:t>недоторканність</a:t>
          </a:r>
          <a:r>
            <a:rPr lang="ru-RU" dirty="0" smtClean="0"/>
            <a:t>;</a:t>
          </a:r>
          <a:endParaRPr lang="uk-UA" dirty="0"/>
        </a:p>
      </dgm:t>
    </dgm:pt>
    <dgm:pt modelId="{8B0A12B7-1A64-48CD-A39F-306DA47784B3}" type="parTrans" cxnId="{36D7885F-01C4-40E2-86C3-FC4BA1F1288F}">
      <dgm:prSet/>
      <dgm:spPr/>
      <dgm:t>
        <a:bodyPr/>
        <a:lstStyle/>
        <a:p>
          <a:endParaRPr lang="uk-UA"/>
        </a:p>
      </dgm:t>
    </dgm:pt>
    <dgm:pt modelId="{9A7D5383-602C-4B9E-9D24-00ED2F8A622A}" type="sibTrans" cxnId="{36D7885F-01C4-40E2-86C3-FC4BA1F1288F}">
      <dgm:prSet/>
      <dgm:spPr/>
      <dgm:t>
        <a:bodyPr/>
        <a:lstStyle/>
        <a:p>
          <a:endParaRPr lang="uk-UA"/>
        </a:p>
      </dgm:t>
    </dgm:pt>
    <dgm:pt modelId="{82C6E496-650B-44DB-BF93-6C664C81B8B3}">
      <dgm:prSet phldrT="[Текст]"/>
      <dgm:spPr/>
      <dgm:t>
        <a:bodyPr/>
        <a:lstStyle/>
        <a:p>
          <a:r>
            <a:rPr lang="ru-RU" dirty="0" err="1" smtClean="0"/>
            <a:t>психічна</a:t>
          </a:r>
          <a:r>
            <a:rPr lang="ru-RU" dirty="0" smtClean="0"/>
            <a:t> </a:t>
          </a:r>
          <a:r>
            <a:rPr lang="ru-RU" dirty="0" err="1" smtClean="0"/>
            <a:t>недоторканність</a:t>
          </a:r>
          <a:r>
            <a:rPr lang="ru-RU" dirty="0" smtClean="0"/>
            <a:t>;</a:t>
          </a:r>
          <a:endParaRPr lang="uk-UA" dirty="0"/>
        </a:p>
      </dgm:t>
    </dgm:pt>
    <dgm:pt modelId="{226BA259-811E-4AF9-A396-864E08AE286A}" type="parTrans" cxnId="{730F0AD2-33C5-4A8F-A5DE-40E14990D6D0}">
      <dgm:prSet/>
      <dgm:spPr/>
      <dgm:t>
        <a:bodyPr/>
        <a:lstStyle/>
        <a:p>
          <a:endParaRPr lang="uk-UA"/>
        </a:p>
      </dgm:t>
    </dgm:pt>
    <dgm:pt modelId="{69340256-E40D-4CB4-95E6-E6C940BF4AFC}" type="sibTrans" cxnId="{730F0AD2-33C5-4A8F-A5DE-40E14990D6D0}">
      <dgm:prSet/>
      <dgm:spPr/>
      <dgm:t>
        <a:bodyPr/>
        <a:lstStyle/>
        <a:p>
          <a:endParaRPr lang="uk-UA"/>
        </a:p>
      </dgm:t>
    </dgm:pt>
    <dgm:pt modelId="{3AF43BE0-5A37-4ABA-96DF-5DC0D66F42F3}">
      <dgm:prSet phldrT="[Текст]"/>
      <dgm:spPr/>
      <dgm:t>
        <a:bodyPr/>
        <a:lstStyle/>
        <a:p>
          <a:r>
            <a:rPr lang="ru-RU" dirty="0" smtClean="0"/>
            <a:t>моральна </a:t>
          </a:r>
          <a:r>
            <a:rPr lang="ru-RU" dirty="0" err="1" smtClean="0"/>
            <a:t>недоторканність</a:t>
          </a:r>
          <a:r>
            <a:rPr lang="ru-RU" dirty="0" smtClean="0"/>
            <a:t>.</a:t>
          </a:r>
          <a:endParaRPr lang="uk-UA" dirty="0"/>
        </a:p>
      </dgm:t>
    </dgm:pt>
    <dgm:pt modelId="{9881F5FA-62BD-490C-BFFC-876010C091B9}" type="parTrans" cxnId="{28A606AA-3B12-4E1D-8B9E-AA0FC68DF8D8}">
      <dgm:prSet/>
      <dgm:spPr/>
      <dgm:t>
        <a:bodyPr/>
        <a:lstStyle/>
        <a:p>
          <a:endParaRPr lang="uk-UA"/>
        </a:p>
      </dgm:t>
    </dgm:pt>
    <dgm:pt modelId="{2EAA98F1-6AE4-4191-A275-CB62E84ADD87}" type="sibTrans" cxnId="{28A606AA-3B12-4E1D-8B9E-AA0FC68DF8D8}">
      <dgm:prSet/>
      <dgm:spPr/>
      <dgm:t>
        <a:bodyPr/>
        <a:lstStyle/>
        <a:p>
          <a:endParaRPr lang="uk-UA"/>
        </a:p>
      </dgm:t>
    </dgm:pt>
    <dgm:pt modelId="{D4C1C4A0-C8F5-42A6-90B6-DE46BFD65FF7}" type="pres">
      <dgm:prSet presAssocID="{2AB9C295-31AA-4C7D-95EF-3C4D475ECC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3372BAE-3E43-4381-BD00-8595EACFE9F9}" type="pres">
      <dgm:prSet presAssocID="{23AF1B09-10FD-4EBC-8A49-1D4C733A8ED6}" presName="hierRoot1" presStyleCnt="0">
        <dgm:presLayoutVars>
          <dgm:hierBranch val="init"/>
        </dgm:presLayoutVars>
      </dgm:prSet>
      <dgm:spPr/>
    </dgm:pt>
    <dgm:pt modelId="{63A8F8A6-9BC1-482D-9F51-A4F8ECADFD12}" type="pres">
      <dgm:prSet presAssocID="{23AF1B09-10FD-4EBC-8A49-1D4C733A8ED6}" presName="rootComposite1" presStyleCnt="0"/>
      <dgm:spPr/>
    </dgm:pt>
    <dgm:pt modelId="{8B9FA0E6-EFCC-4DCB-B463-44718DC1466A}" type="pres">
      <dgm:prSet presAssocID="{23AF1B09-10FD-4EBC-8A49-1D4C733A8ED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3A8A7A6-839A-4F70-BE81-60DC038C7A43}" type="pres">
      <dgm:prSet presAssocID="{23AF1B09-10FD-4EBC-8A49-1D4C733A8ED6}" presName="rootConnector1" presStyleLbl="node1" presStyleIdx="0" presStyleCnt="0"/>
      <dgm:spPr/>
    </dgm:pt>
    <dgm:pt modelId="{D5976040-E176-4D81-8D96-5A5AEC97E2F3}" type="pres">
      <dgm:prSet presAssocID="{23AF1B09-10FD-4EBC-8A49-1D4C733A8ED6}" presName="hierChild2" presStyleCnt="0"/>
      <dgm:spPr/>
    </dgm:pt>
    <dgm:pt modelId="{E9F98F01-8051-4815-B6A0-ECD91F1DECBC}" type="pres">
      <dgm:prSet presAssocID="{8B0A12B7-1A64-48CD-A39F-306DA47784B3}" presName="Name37" presStyleLbl="parChTrans1D2" presStyleIdx="0" presStyleCnt="3"/>
      <dgm:spPr/>
    </dgm:pt>
    <dgm:pt modelId="{F425399A-AFFA-4F49-8391-94441D3081D1}" type="pres">
      <dgm:prSet presAssocID="{B43A296D-EB2E-496C-88C8-2A0DF1532001}" presName="hierRoot2" presStyleCnt="0">
        <dgm:presLayoutVars>
          <dgm:hierBranch val="init"/>
        </dgm:presLayoutVars>
      </dgm:prSet>
      <dgm:spPr/>
    </dgm:pt>
    <dgm:pt modelId="{872C30CF-F326-4489-A33B-4933AF7E19C6}" type="pres">
      <dgm:prSet presAssocID="{B43A296D-EB2E-496C-88C8-2A0DF1532001}" presName="rootComposite" presStyleCnt="0"/>
      <dgm:spPr/>
    </dgm:pt>
    <dgm:pt modelId="{0A8D6F75-567B-4F35-9DE8-864BCFF8DDB2}" type="pres">
      <dgm:prSet presAssocID="{B43A296D-EB2E-496C-88C8-2A0DF153200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A38C512-5595-4BC8-BA33-BA306852002A}" type="pres">
      <dgm:prSet presAssocID="{B43A296D-EB2E-496C-88C8-2A0DF1532001}" presName="rootConnector" presStyleLbl="node2" presStyleIdx="0" presStyleCnt="3"/>
      <dgm:spPr/>
    </dgm:pt>
    <dgm:pt modelId="{14A1F5E2-E1A9-460A-9FA7-4E2B245B8C68}" type="pres">
      <dgm:prSet presAssocID="{B43A296D-EB2E-496C-88C8-2A0DF1532001}" presName="hierChild4" presStyleCnt="0"/>
      <dgm:spPr/>
    </dgm:pt>
    <dgm:pt modelId="{8476D186-BAD4-4009-A7BC-370348588F80}" type="pres">
      <dgm:prSet presAssocID="{B43A296D-EB2E-496C-88C8-2A0DF1532001}" presName="hierChild5" presStyleCnt="0"/>
      <dgm:spPr/>
    </dgm:pt>
    <dgm:pt modelId="{EB50D070-A09C-44C1-BB23-D1D89064A240}" type="pres">
      <dgm:prSet presAssocID="{226BA259-811E-4AF9-A396-864E08AE286A}" presName="Name37" presStyleLbl="parChTrans1D2" presStyleIdx="1" presStyleCnt="3"/>
      <dgm:spPr/>
    </dgm:pt>
    <dgm:pt modelId="{456E3149-33D7-4902-8C54-99CBCDFEDFAC}" type="pres">
      <dgm:prSet presAssocID="{82C6E496-650B-44DB-BF93-6C664C81B8B3}" presName="hierRoot2" presStyleCnt="0">
        <dgm:presLayoutVars>
          <dgm:hierBranch val="init"/>
        </dgm:presLayoutVars>
      </dgm:prSet>
      <dgm:spPr/>
    </dgm:pt>
    <dgm:pt modelId="{213ECD16-8884-4FC5-AC9B-DA927A66277F}" type="pres">
      <dgm:prSet presAssocID="{82C6E496-650B-44DB-BF93-6C664C81B8B3}" presName="rootComposite" presStyleCnt="0"/>
      <dgm:spPr/>
    </dgm:pt>
    <dgm:pt modelId="{05FFAE2E-41CF-44FB-A92F-E1390AC9E74A}" type="pres">
      <dgm:prSet presAssocID="{82C6E496-650B-44DB-BF93-6C664C81B8B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E414F5-D830-4AD9-BF94-B11B645F365B}" type="pres">
      <dgm:prSet presAssocID="{82C6E496-650B-44DB-BF93-6C664C81B8B3}" presName="rootConnector" presStyleLbl="node2" presStyleIdx="1" presStyleCnt="3"/>
      <dgm:spPr/>
    </dgm:pt>
    <dgm:pt modelId="{3BF80679-D104-40BA-A9B5-B9FEB860FCE1}" type="pres">
      <dgm:prSet presAssocID="{82C6E496-650B-44DB-BF93-6C664C81B8B3}" presName="hierChild4" presStyleCnt="0"/>
      <dgm:spPr/>
    </dgm:pt>
    <dgm:pt modelId="{275F6BCB-14C4-4C2D-A56C-3C019363C616}" type="pres">
      <dgm:prSet presAssocID="{82C6E496-650B-44DB-BF93-6C664C81B8B3}" presName="hierChild5" presStyleCnt="0"/>
      <dgm:spPr/>
    </dgm:pt>
    <dgm:pt modelId="{3D229525-B5B1-4125-BD60-357F998E9170}" type="pres">
      <dgm:prSet presAssocID="{9881F5FA-62BD-490C-BFFC-876010C091B9}" presName="Name37" presStyleLbl="parChTrans1D2" presStyleIdx="2" presStyleCnt="3"/>
      <dgm:spPr/>
    </dgm:pt>
    <dgm:pt modelId="{33EE5669-7E05-485E-9E6F-0B9AAD029F0A}" type="pres">
      <dgm:prSet presAssocID="{3AF43BE0-5A37-4ABA-96DF-5DC0D66F42F3}" presName="hierRoot2" presStyleCnt="0">
        <dgm:presLayoutVars>
          <dgm:hierBranch val="init"/>
        </dgm:presLayoutVars>
      </dgm:prSet>
      <dgm:spPr/>
    </dgm:pt>
    <dgm:pt modelId="{BEFE1358-76B8-4618-B68C-6350EBCB6CF4}" type="pres">
      <dgm:prSet presAssocID="{3AF43BE0-5A37-4ABA-96DF-5DC0D66F42F3}" presName="rootComposite" presStyleCnt="0"/>
      <dgm:spPr/>
    </dgm:pt>
    <dgm:pt modelId="{970F1626-A767-45E5-87D5-5A1F0AA55F59}" type="pres">
      <dgm:prSet presAssocID="{3AF43BE0-5A37-4ABA-96DF-5DC0D66F42F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9480087-8629-43BD-981A-A012AE67769C}" type="pres">
      <dgm:prSet presAssocID="{3AF43BE0-5A37-4ABA-96DF-5DC0D66F42F3}" presName="rootConnector" presStyleLbl="node2" presStyleIdx="2" presStyleCnt="3"/>
      <dgm:spPr/>
    </dgm:pt>
    <dgm:pt modelId="{118A6CCC-9B0F-4A34-BB45-122339A0F572}" type="pres">
      <dgm:prSet presAssocID="{3AF43BE0-5A37-4ABA-96DF-5DC0D66F42F3}" presName="hierChild4" presStyleCnt="0"/>
      <dgm:spPr/>
    </dgm:pt>
    <dgm:pt modelId="{997B1B55-FB1F-425E-AE06-696B0202EAED}" type="pres">
      <dgm:prSet presAssocID="{3AF43BE0-5A37-4ABA-96DF-5DC0D66F42F3}" presName="hierChild5" presStyleCnt="0"/>
      <dgm:spPr/>
    </dgm:pt>
    <dgm:pt modelId="{A094ABC4-01B1-4FC4-BDA2-89BA60F748A3}" type="pres">
      <dgm:prSet presAssocID="{23AF1B09-10FD-4EBC-8A49-1D4C733A8ED6}" presName="hierChild3" presStyleCnt="0"/>
      <dgm:spPr/>
    </dgm:pt>
  </dgm:ptLst>
  <dgm:cxnLst>
    <dgm:cxn modelId="{49749B2D-7572-4581-9F1A-65833C502F0D}" type="presOf" srcId="{82C6E496-650B-44DB-BF93-6C664C81B8B3}" destId="{A1E414F5-D830-4AD9-BF94-B11B645F365B}" srcOrd="1" destOrd="0" presId="urn:microsoft.com/office/officeart/2005/8/layout/orgChart1"/>
    <dgm:cxn modelId="{024BD134-3779-4687-BC36-15A1D4346D6D}" type="presOf" srcId="{8B0A12B7-1A64-48CD-A39F-306DA47784B3}" destId="{E9F98F01-8051-4815-B6A0-ECD91F1DECBC}" srcOrd="0" destOrd="0" presId="urn:microsoft.com/office/officeart/2005/8/layout/orgChart1"/>
    <dgm:cxn modelId="{E0068C0D-6449-476B-8584-99A55B031FA5}" type="presOf" srcId="{9881F5FA-62BD-490C-BFFC-876010C091B9}" destId="{3D229525-B5B1-4125-BD60-357F998E9170}" srcOrd="0" destOrd="0" presId="urn:microsoft.com/office/officeart/2005/8/layout/orgChart1"/>
    <dgm:cxn modelId="{F4B60291-CB99-4327-A715-3848BB3A46E1}" type="presOf" srcId="{226BA259-811E-4AF9-A396-864E08AE286A}" destId="{EB50D070-A09C-44C1-BB23-D1D89064A240}" srcOrd="0" destOrd="0" presId="urn:microsoft.com/office/officeart/2005/8/layout/orgChart1"/>
    <dgm:cxn modelId="{917E9DF5-0903-4AE0-A0DA-82C302622D32}" type="presOf" srcId="{B43A296D-EB2E-496C-88C8-2A0DF1532001}" destId="{3A38C512-5595-4BC8-BA33-BA306852002A}" srcOrd="1" destOrd="0" presId="urn:microsoft.com/office/officeart/2005/8/layout/orgChart1"/>
    <dgm:cxn modelId="{6B8F1CD8-8548-444C-84AA-D46B9643BB80}" srcId="{2AB9C295-31AA-4C7D-95EF-3C4D475ECCEE}" destId="{23AF1B09-10FD-4EBC-8A49-1D4C733A8ED6}" srcOrd="0" destOrd="0" parTransId="{A867C2DC-8B78-42F0-9057-DD11970AD62F}" sibTransId="{4D2DD80D-EBBA-412F-91C9-E64091478A42}"/>
    <dgm:cxn modelId="{73E6A5CF-4390-4C14-B968-2783E079F5FE}" type="presOf" srcId="{82C6E496-650B-44DB-BF93-6C664C81B8B3}" destId="{05FFAE2E-41CF-44FB-A92F-E1390AC9E74A}" srcOrd="0" destOrd="0" presId="urn:microsoft.com/office/officeart/2005/8/layout/orgChart1"/>
    <dgm:cxn modelId="{730F0AD2-33C5-4A8F-A5DE-40E14990D6D0}" srcId="{23AF1B09-10FD-4EBC-8A49-1D4C733A8ED6}" destId="{82C6E496-650B-44DB-BF93-6C664C81B8B3}" srcOrd="1" destOrd="0" parTransId="{226BA259-811E-4AF9-A396-864E08AE286A}" sibTransId="{69340256-E40D-4CB4-95E6-E6C940BF4AFC}"/>
    <dgm:cxn modelId="{463012F8-3EF4-47E2-8064-976A5E4BAFA2}" type="presOf" srcId="{23AF1B09-10FD-4EBC-8A49-1D4C733A8ED6}" destId="{A3A8A7A6-839A-4F70-BE81-60DC038C7A43}" srcOrd="1" destOrd="0" presId="urn:microsoft.com/office/officeart/2005/8/layout/orgChart1"/>
    <dgm:cxn modelId="{CB3B1457-FAF1-4EA1-A86D-FCD0DB006058}" type="presOf" srcId="{3AF43BE0-5A37-4ABA-96DF-5DC0D66F42F3}" destId="{49480087-8629-43BD-981A-A012AE67769C}" srcOrd="1" destOrd="0" presId="urn:microsoft.com/office/officeart/2005/8/layout/orgChart1"/>
    <dgm:cxn modelId="{28A606AA-3B12-4E1D-8B9E-AA0FC68DF8D8}" srcId="{23AF1B09-10FD-4EBC-8A49-1D4C733A8ED6}" destId="{3AF43BE0-5A37-4ABA-96DF-5DC0D66F42F3}" srcOrd="2" destOrd="0" parTransId="{9881F5FA-62BD-490C-BFFC-876010C091B9}" sibTransId="{2EAA98F1-6AE4-4191-A275-CB62E84ADD87}"/>
    <dgm:cxn modelId="{141BDC04-1381-49A0-B29F-3F5F2DE58CA6}" type="presOf" srcId="{3AF43BE0-5A37-4ABA-96DF-5DC0D66F42F3}" destId="{970F1626-A767-45E5-87D5-5A1F0AA55F59}" srcOrd="0" destOrd="0" presId="urn:microsoft.com/office/officeart/2005/8/layout/orgChart1"/>
    <dgm:cxn modelId="{B4A426CC-7BDE-4AE6-8E57-563A89402B40}" type="presOf" srcId="{23AF1B09-10FD-4EBC-8A49-1D4C733A8ED6}" destId="{8B9FA0E6-EFCC-4DCB-B463-44718DC1466A}" srcOrd="0" destOrd="0" presId="urn:microsoft.com/office/officeart/2005/8/layout/orgChart1"/>
    <dgm:cxn modelId="{53871FB9-9347-4044-84D6-841B3BABC408}" type="presOf" srcId="{B43A296D-EB2E-496C-88C8-2A0DF1532001}" destId="{0A8D6F75-567B-4F35-9DE8-864BCFF8DDB2}" srcOrd="0" destOrd="0" presId="urn:microsoft.com/office/officeart/2005/8/layout/orgChart1"/>
    <dgm:cxn modelId="{36D7885F-01C4-40E2-86C3-FC4BA1F1288F}" srcId="{23AF1B09-10FD-4EBC-8A49-1D4C733A8ED6}" destId="{B43A296D-EB2E-496C-88C8-2A0DF1532001}" srcOrd="0" destOrd="0" parTransId="{8B0A12B7-1A64-48CD-A39F-306DA47784B3}" sibTransId="{9A7D5383-602C-4B9E-9D24-00ED2F8A622A}"/>
    <dgm:cxn modelId="{0AF7D062-3B3C-4B26-9868-A4725BF53D3E}" type="presOf" srcId="{2AB9C295-31AA-4C7D-95EF-3C4D475ECCEE}" destId="{D4C1C4A0-C8F5-42A6-90B6-DE46BFD65FF7}" srcOrd="0" destOrd="0" presId="urn:microsoft.com/office/officeart/2005/8/layout/orgChart1"/>
    <dgm:cxn modelId="{81107F84-A515-4E2D-A5F9-7AFE244135F1}" type="presParOf" srcId="{D4C1C4A0-C8F5-42A6-90B6-DE46BFD65FF7}" destId="{43372BAE-3E43-4381-BD00-8595EACFE9F9}" srcOrd="0" destOrd="0" presId="urn:microsoft.com/office/officeart/2005/8/layout/orgChart1"/>
    <dgm:cxn modelId="{11DE0382-E22A-4A7E-BB28-15C691B12AD6}" type="presParOf" srcId="{43372BAE-3E43-4381-BD00-8595EACFE9F9}" destId="{63A8F8A6-9BC1-482D-9F51-A4F8ECADFD12}" srcOrd="0" destOrd="0" presId="urn:microsoft.com/office/officeart/2005/8/layout/orgChart1"/>
    <dgm:cxn modelId="{C1C3A3C9-E70B-4F12-9E1B-1AF88D55DA2A}" type="presParOf" srcId="{63A8F8A6-9BC1-482D-9F51-A4F8ECADFD12}" destId="{8B9FA0E6-EFCC-4DCB-B463-44718DC1466A}" srcOrd="0" destOrd="0" presId="urn:microsoft.com/office/officeart/2005/8/layout/orgChart1"/>
    <dgm:cxn modelId="{01AD4F60-A4E5-4237-90AC-D13051D3BF2A}" type="presParOf" srcId="{63A8F8A6-9BC1-482D-9F51-A4F8ECADFD12}" destId="{A3A8A7A6-839A-4F70-BE81-60DC038C7A43}" srcOrd="1" destOrd="0" presId="urn:microsoft.com/office/officeart/2005/8/layout/orgChart1"/>
    <dgm:cxn modelId="{560FF2B2-F06C-4B56-8EF6-4AA77FB587E3}" type="presParOf" srcId="{43372BAE-3E43-4381-BD00-8595EACFE9F9}" destId="{D5976040-E176-4D81-8D96-5A5AEC97E2F3}" srcOrd="1" destOrd="0" presId="urn:microsoft.com/office/officeart/2005/8/layout/orgChart1"/>
    <dgm:cxn modelId="{59B671C1-1366-4759-AB5F-560A1AD89DDC}" type="presParOf" srcId="{D5976040-E176-4D81-8D96-5A5AEC97E2F3}" destId="{E9F98F01-8051-4815-B6A0-ECD91F1DECBC}" srcOrd="0" destOrd="0" presId="urn:microsoft.com/office/officeart/2005/8/layout/orgChart1"/>
    <dgm:cxn modelId="{1C6E5724-A0EF-44A4-AF6B-B0758E99CB04}" type="presParOf" srcId="{D5976040-E176-4D81-8D96-5A5AEC97E2F3}" destId="{F425399A-AFFA-4F49-8391-94441D3081D1}" srcOrd="1" destOrd="0" presId="urn:microsoft.com/office/officeart/2005/8/layout/orgChart1"/>
    <dgm:cxn modelId="{9785C00F-EDFC-478F-8CCF-23AC4B69A686}" type="presParOf" srcId="{F425399A-AFFA-4F49-8391-94441D3081D1}" destId="{872C30CF-F326-4489-A33B-4933AF7E19C6}" srcOrd="0" destOrd="0" presId="urn:microsoft.com/office/officeart/2005/8/layout/orgChart1"/>
    <dgm:cxn modelId="{BDB0309A-E9B1-493F-893F-AB7F355CC9D4}" type="presParOf" srcId="{872C30CF-F326-4489-A33B-4933AF7E19C6}" destId="{0A8D6F75-567B-4F35-9DE8-864BCFF8DDB2}" srcOrd="0" destOrd="0" presId="urn:microsoft.com/office/officeart/2005/8/layout/orgChart1"/>
    <dgm:cxn modelId="{3CCAE384-7F35-48CA-A238-5AAB3A4CA9BD}" type="presParOf" srcId="{872C30CF-F326-4489-A33B-4933AF7E19C6}" destId="{3A38C512-5595-4BC8-BA33-BA306852002A}" srcOrd="1" destOrd="0" presId="urn:microsoft.com/office/officeart/2005/8/layout/orgChart1"/>
    <dgm:cxn modelId="{FD3A3FA9-B1D7-4D43-BB37-C56F0F6A546E}" type="presParOf" srcId="{F425399A-AFFA-4F49-8391-94441D3081D1}" destId="{14A1F5E2-E1A9-460A-9FA7-4E2B245B8C68}" srcOrd="1" destOrd="0" presId="urn:microsoft.com/office/officeart/2005/8/layout/orgChart1"/>
    <dgm:cxn modelId="{AE5541C8-3349-4E05-B939-25D1CA99891E}" type="presParOf" srcId="{F425399A-AFFA-4F49-8391-94441D3081D1}" destId="{8476D186-BAD4-4009-A7BC-370348588F80}" srcOrd="2" destOrd="0" presId="urn:microsoft.com/office/officeart/2005/8/layout/orgChart1"/>
    <dgm:cxn modelId="{8C371F61-6C25-468D-A14E-FF912C4F3807}" type="presParOf" srcId="{D5976040-E176-4D81-8D96-5A5AEC97E2F3}" destId="{EB50D070-A09C-44C1-BB23-D1D89064A240}" srcOrd="2" destOrd="0" presId="urn:microsoft.com/office/officeart/2005/8/layout/orgChart1"/>
    <dgm:cxn modelId="{651084BC-69F0-4425-886F-DB939C546D61}" type="presParOf" srcId="{D5976040-E176-4D81-8D96-5A5AEC97E2F3}" destId="{456E3149-33D7-4902-8C54-99CBCDFEDFAC}" srcOrd="3" destOrd="0" presId="urn:microsoft.com/office/officeart/2005/8/layout/orgChart1"/>
    <dgm:cxn modelId="{549A9D73-B9C0-4216-881C-ADE689C91D09}" type="presParOf" srcId="{456E3149-33D7-4902-8C54-99CBCDFEDFAC}" destId="{213ECD16-8884-4FC5-AC9B-DA927A66277F}" srcOrd="0" destOrd="0" presId="urn:microsoft.com/office/officeart/2005/8/layout/orgChart1"/>
    <dgm:cxn modelId="{B5B6D57D-D564-49C9-86AA-402981D8BE11}" type="presParOf" srcId="{213ECD16-8884-4FC5-AC9B-DA927A66277F}" destId="{05FFAE2E-41CF-44FB-A92F-E1390AC9E74A}" srcOrd="0" destOrd="0" presId="urn:microsoft.com/office/officeart/2005/8/layout/orgChart1"/>
    <dgm:cxn modelId="{610B59C1-A18D-4D6D-8413-B2C623250883}" type="presParOf" srcId="{213ECD16-8884-4FC5-AC9B-DA927A66277F}" destId="{A1E414F5-D830-4AD9-BF94-B11B645F365B}" srcOrd="1" destOrd="0" presId="urn:microsoft.com/office/officeart/2005/8/layout/orgChart1"/>
    <dgm:cxn modelId="{E7B3F81B-F511-4527-9F48-D1E594169A8F}" type="presParOf" srcId="{456E3149-33D7-4902-8C54-99CBCDFEDFAC}" destId="{3BF80679-D104-40BA-A9B5-B9FEB860FCE1}" srcOrd="1" destOrd="0" presId="urn:microsoft.com/office/officeart/2005/8/layout/orgChart1"/>
    <dgm:cxn modelId="{1F02E733-4B9F-4B53-A2F9-896DC26C08F3}" type="presParOf" srcId="{456E3149-33D7-4902-8C54-99CBCDFEDFAC}" destId="{275F6BCB-14C4-4C2D-A56C-3C019363C616}" srcOrd="2" destOrd="0" presId="urn:microsoft.com/office/officeart/2005/8/layout/orgChart1"/>
    <dgm:cxn modelId="{D049E71F-6C3B-4D74-AB03-334B7C2002D7}" type="presParOf" srcId="{D5976040-E176-4D81-8D96-5A5AEC97E2F3}" destId="{3D229525-B5B1-4125-BD60-357F998E9170}" srcOrd="4" destOrd="0" presId="urn:microsoft.com/office/officeart/2005/8/layout/orgChart1"/>
    <dgm:cxn modelId="{9F4F0A78-76CF-4305-81BE-E701FB1F5C43}" type="presParOf" srcId="{D5976040-E176-4D81-8D96-5A5AEC97E2F3}" destId="{33EE5669-7E05-485E-9E6F-0B9AAD029F0A}" srcOrd="5" destOrd="0" presId="urn:microsoft.com/office/officeart/2005/8/layout/orgChart1"/>
    <dgm:cxn modelId="{76569EA7-DF60-4027-A438-85998C9979BA}" type="presParOf" srcId="{33EE5669-7E05-485E-9E6F-0B9AAD029F0A}" destId="{BEFE1358-76B8-4618-B68C-6350EBCB6CF4}" srcOrd="0" destOrd="0" presId="urn:microsoft.com/office/officeart/2005/8/layout/orgChart1"/>
    <dgm:cxn modelId="{C4DBBA74-35E8-43A4-A4E2-E1FBE089FA60}" type="presParOf" srcId="{BEFE1358-76B8-4618-B68C-6350EBCB6CF4}" destId="{970F1626-A767-45E5-87D5-5A1F0AA55F59}" srcOrd="0" destOrd="0" presId="urn:microsoft.com/office/officeart/2005/8/layout/orgChart1"/>
    <dgm:cxn modelId="{24E3E071-8247-4CF7-BF11-19560D55A302}" type="presParOf" srcId="{BEFE1358-76B8-4618-B68C-6350EBCB6CF4}" destId="{49480087-8629-43BD-981A-A012AE67769C}" srcOrd="1" destOrd="0" presId="urn:microsoft.com/office/officeart/2005/8/layout/orgChart1"/>
    <dgm:cxn modelId="{B3AB9E08-7C06-45B1-80CC-32551A9B6B1A}" type="presParOf" srcId="{33EE5669-7E05-485E-9E6F-0B9AAD029F0A}" destId="{118A6CCC-9B0F-4A34-BB45-122339A0F572}" srcOrd="1" destOrd="0" presId="urn:microsoft.com/office/officeart/2005/8/layout/orgChart1"/>
    <dgm:cxn modelId="{ACA87318-D6FF-4322-8536-E74F861CAA73}" type="presParOf" srcId="{33EE5669-7E05-485E-9E6F-0B9AAD029F0A}" destId="{997B1B55-FB1F-425E-AE06-696B0202EAED}" srcOrd="2" destOrd="0" presId="urn:microsoft.com/office/officeart/2005/8/layout/orgChart1"/>
    <dgm:cxn modelId="{C9ADBDFF-B330-478A-AFD7-C073851699BB}" type="presParOf" srcId="{43372BAE-3E43-4381-BD00-8595EACFE9F9}" destId="{A094ABC4-01B1-4FC4-BDA2-89BA60F748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29525-B5B1-4125-BD60-357F998E9170}">
      <dsp:nvSpPr>
        <dsp:cNvPr id="0" name=""/>
        <dsp:cNvSpPr/>
      </dsp:nvSpPr>
      <dsp:spPr>
        <a:xfrm>
          <a:off x="3048000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50D070-A09C-44C1-BB23-D1D89064A240}">
      <dsp:nvSpPr>
        <dsp:cNvPr id="0" name=""/>
        <dsp:cNvSpPr/>
      </dsp:nvSpPr>
      <dsp:spPr>
        <a:xfrm>
          <a:off x="3002280" y="1844867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F98F01-8051-4815-B6A0-ECD91F1DECBC}">
      <dsp:nvSpPr>
        <dsp:cNvPr id="0" name=""/>
        <dsp:cNvSpPr/>
      </dsp:nvSpPr>
      <dsp:spPr>
        <a:xfrm>
          <a:off x="891517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FA0E6-EFCC-4DCB-B463-44718DC1466A}">
      <dsp:nvSpPr>
        <dsp:cNvPr id="0" name=""/>
        <dsp:cNvSpPr/>
      </dsp:nvSpPr>
      <dsp:spPr>
        <a:xfrm>
          <a:off x="2156891" y="953758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Особиста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недоторканність</a:t>
          </a:r>
          <a:r>
            <a:rPr lang="ru-RU" sz="1600" kern="1200" dirty="0" smtClean="0"/>
            <a:t> </a:t>
          </a:r>
          <a:endParaRPr lang="uk-UA" sz="1600" kern="1200" dirty="0"/>
        </a:p>
      </dsp:txBody>
      <dsp:txXfrm>
        <a:off x="2156891" y="953758"/>
        <a:ext cx="1782216" cy="891108"/>
      </dsp:txXfrm>
    </dsp:sp>
    <dsp:sp modelId="{0A8D6F75-567B-4F35-9DE8-864BCFF8DDB2}">
      <dsp:nvSpPr>
        <dsp:cNvPr id="0" name=""/>
        <dsp:cNvSpPr/>
      </dsp:nvSpPr>
      <dsp:spPr>
        <a:xfrm>
          <a:off x="409" y="2219132"/>
          <a:ext cx="1782216" cy="8911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фізична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недоторканність</a:t>
          </a:r>
          <a:r>
            <a:rPr lang="ru-RU" sz="1600" kern="1200" dirty="0" smtClean="0"/>
            <a:t>;</a:t>
          </a:r>
          <a:endParaRPr lang="uk-UA" sz="1600" kern="1200" dirty="0"/>
        </a:p>
      </dsp:txBody>
      <dsp:txXfrm>
        <a:off x="409" y="2219132"/>
        <a:ext cx="1782216" cy="891108"/>
      </dsp:txXfrm>
    </dsp:sp>
    <dsp:sp modelId="{05FFAE2E-41CF-44FB-A92F-E1390AC9E74A}">
      <dsp:nvSpPr>
        <dsp:cNvPr id="0" name=""/>
        <dsp:cNvSpPr/>
      </dsp:nvSpPr>
      <dsp:spPr>
        <a:xfrm>
          <a:off x="2156891" y="2219132"/>
          <a:ext cx="1782216" cy="8911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психічна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недоторканність</a:t>
          </a:r>
          <a:r>
            <a:rPr lang="ru-RU" sz="1600" kern="1200" dirty="0" smtClean="0"/>
            <a:t>;</a:t>
          </a:r>
          <a:endParaRPr lang="uk-UA" sz="1600" kern="1200" dirty="0"/>
        </a:p>
      </dsp:txBody>
      <dsp:txXfrm>
        <a:off x="2156891" y="2219132"/>
        <a:ext cx="1782216" cy="891108"/>
      </dsp:txXfrm>
    </dsp:sp>
    <dsp:sp modelId="{970F1626-A767-45E5-87D5-5A1F0AA55F59}">
      <dsp:nvSpPr>
        <dsp:cNvPr id="0" name=""/>
        <dsp:cNvSpPr/>
      </dsp:nvSpPr>
      <dsp:spPr>
        <a:xfrm>
          <a:off x="4313373" y="2219132"/>
          <a:ext cx="1782216" cy="8911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моральна </a:t>
          </a:r>
          <a:r>
            <a:rPr lang="ru-RU" sz="1600" kern="1200" dirty="0" err="1" smtClean="0"/>
            <a:t>недоторканність</a:t>
          </a:r>
          <a:r>
            <a:rPr lang="ru-RU" sz="1600" kern="1200" dirty="0" smtClean="0"/>
            <a:t>.</a:t>
          </a:r>
          <a:endParaRPr lang="uk-UA" sz="1600" kern="1200" dirty="0"/>
        </a:p>
      </dsp:txBody>
      <dsp:txXfrm>
        <a:off x="4313373" y="2219132"/>
        <a:ext cx="1782216" cy="89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Політичні права та свободи громадян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Підготували</a:t>
            </a:r>
          </a:p>
          <a:p>
            <a:r>
              <a:rPr lang="uk-UA" dirty="0" smtClean="0"/>
              <a:t> учні 11 класу</a:t>
            </a:r>
          </a:p>
          <a:p>
            <a:r>
              <a:rPr lang="uk-UA" dirty="0" err="1" smtClean="0"/>
              <a:t>Мирненської</a:t>
            </a:r>
            <a:r>
              <a:rPr lang="uk-UA" dirty="0" smtClean="0"/>
              <a:t> ЗОШ</a:t>
            </a:r>
          </a:p>
          <a:p>
            <a:r>
              <a:rPr lang="en-US" dirty="0" smtClean="0"/>
              <a:t>I</a:t>
            </a:r>
            <a:r>
              <a:rPr lang="uk-UA" dirty="0" smtClean="0"/>
              <a:t>-</a:t>
            </a:r>
            <a:r>
              <a:rPr lang="en-US" dirty="0" smtClean="0"/>
              <a:t>III</a:t>
            </a:r>
            <a:r>
              <a:rPr lang="uk-UA" dirty="0" smtClean="0"/>
              <a:t> ступенів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1910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08912" cy="1152128"/>
          </a:xfrm>
        </p:spPr>
        <p:txBody>
          <a:bodyPr>
            <a:normAutofit fontScale="90000"/>
          </a:bodyPr>
          <a:lstStyle/>
          <a:p>
            <a:r>
              <a:rPr lang="uk-UA" dirty="0"/>
              <a:t>Свобода світогляду і віросповідання</a:t>
            </a:r>
            <a:br>
              <a:rPr lang="uk-UA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276872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Стаття 18 Міжнародного пакту про громадянські і політичні права говорить:</a:t>
            </a:r>
          </a:p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Кожна людина має право на свободу думки, совісті і релігії. Це право включає свободу мати чи приймати релігію або переконання на свій вибір і свободу сповідувати свою релігію та переконання як одноосібно, так і спільно з іншими, публічно чи приватно, у відправленні культу, виконанні релігійних і ритуальних обрядів та вчень.</a:t>
            </a:r>
          </a:p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Ніхто не повинен зазнавати примусу, що принижує його свободу мати чи приймати релігію або переконання на свій вибір.</a:t>
            </a:r>
          </a:p>
          <a:p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67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08912" cy="1872208"/>
          </a:xfrm>
        </p:spPr>
        <p:txBody>
          <a:bodyPr>
            <a:noAutofit/>
          </a:bodyPr>
          <a:lstStyle/>
          <a:p>
            <a:r>
              <a:rPr lang="ru-RU" sz="2800" dirty="0" err="1"/>
              <a:t>Таємниця</a:t>
            </a:r>
            <a:r>
              <a:rPr lang="ru-RU" sz="2800" dirty="0"/>
              <a:t> </a:t>
            </a:r>
            <a:r>
              <a:rPr lang="ru-RU" sz="2800" dirty="0" err="1"/>
              <a:t>листування</a:t>
            </a:r>
            <a:r>
              <a:rPr lang="ru-RU" sz="2800" dirty="0"/>
              <a:t>, </a:t>
            </a:r>
            <a:r>
              <a:rPr lang="ru-RU" sz="2800" dirty="0" err="1"/>
              <a:t>телефонних</a:t>
            </a:r>
            <a:r>
              <a:rPr lang="ru-RU" sz="2800" dirty="0"/>
              <a:t> </a:t>
            </a:r>
            <a:r>
              <a:rPr lang="ru-RU" sz="2800" dirty="0" err="1"/>
              <a:t>переговорів</a:t>
            </a:r>
            <a:r>
              <a:rPr lang="ru-RU" sz="2800" dirty="0"/>
              <a:t>, </a:t>
            </a:r>
            <a:r>
              <a:rPr lang="ru-RU" sz="2800" dirty="0" err="1"/>
              <a:t>телеграфної</a:t>
            </a:r>
            <a:r>
              <a:rPr lang="ru-RU" sz="2800" dirty="0"/>
              <a:t> та </a:t>
            </a:r>
            <a:r>
              <a:rPr lang="ru-RU" sz="2800" dirty="0" err="1"/>
              <a:t>іншої</a:t>
            </a:r>
            <a:r>
              <a:rPr lang="ru-RU" sz="2800" dirty="0"/>
              <a:t> </a:t>
            </a:r>
            <a:r>
              <a:rPr lang="ru-RU" sz="2800" dirty="0" err="1"/>
              <a:t>кореспонденції</a:t>
            </a:r>
            <a:r>
              <a:rPr lang="ru-RU" sz="2800" dirty="0"/>
              <a:t/>
            </a:r>
            <a:br>
              <a:rPr lang="ru-RU" sz="2800" dirty="0"/>
            </a:br>
            <a:endParaRPr lang="uk-UA" sz="2800" dirty="0"/>
          </a:p>
        </p:txBody>
      </p:sp>
      <p:pic>
        <p:nvPicPr>
          <p:cNvPr id="3074" name="Picture 2" descr="D:\Наташа\проекти\історія\A_LUYqbqtFI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095500"/>
            <a:ext cx="33623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2492896"/>
            <a:ext cx="65527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Стаття 31 Конституції України говорить, що кожному гарантується таємниця листування, телефонних розмов, телеграфної та іншої кореспонденції. Винятки можуть бути встановлені лише судом у випадках, передбачених законом, з метою запобігти злочинові чи з'ясувати істину під час розслідування кримінальної справи, якщо іншими способами одержати інформацію неможливо.</a:t>
            </a:r>
            <a:endParaRPr lang="uk-UA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963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D:\Наташа\проекти\історія\matrimony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97137"/>
            <a:ext cx="2408375" cy="249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D:\Наташа\проекти\історія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36987"/>
            <a:ext cx="180975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Невтручання</a:t>
            </a:r>
            <a:r>
              <a:rPr lang="ru-RU" dirty="0" smtClean="0"/>
              <a:t> в </a:t>
            </a:r>
            <a:r>
              <a:rPr lang="ru-RU" dirty="0" err="1" smtClean="0"/>
              <a:t>особисте</a:t>
            </a:r>
            <a:r>
              <a:rPr lang="ru-RU" dirty="0" smtClean="0"/>
              <a:t> і </a:t>
            </a:r>
            <a:r>
              <a:rPr lang="ru-RU" dirty="0" err="1" smtClean="0"/>
              <a:t>сімейне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Стаття 32 Конституції України закріплює,що ніхто не може зазнавати втручання в його особисте і сімейне життя, крім випадків, передбачених Конституцією України.</a:t>
            </a:r>
          </a:p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 допускається збирання, зберігання, використання та поширення конфіденційної інформації про особу без її згоди, крім випадків, визначених законом, і лише в інтересах національної безпеки, економічного добробуту та прав людини.</a:t>
            </a:r>
          </a:p>
          <a:p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55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024744" cy="1143000"/>
          </a:xfrm>
        </p:spPr>
        <p:txBody>
          <a:bodyPr/>
          <a:lstStyle/>
          <a:p>
            <a:r>
              <a:rPr lang="uk-UA" dirty="0" smtClean="0"/>
              <a:t>Політичні права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uk-UA" sz="1800" b="1" dirty="0"/>
              <a:t>П</a:t>
            </a:r>
            <a:r>
              <a:rPr lang="vi-VN" sz="1800" b="1" dirty="0" smtClean="0"/>
              <a:t>оліти́чні </a:t>
            </a:r>
            <a:r>
              <a:rPr lang="vi-VN" sz="1800" b="1" dirty="0"/>
              <a:t>права́</a:t>
            </a:r>
            <a:r>
              <a:rPr lang="vi-VN" sz="1800" dirty="0"/>
              <a:t> </a:t>
            </a:r>
            <a:r>
              <a:rPr lang="vi-VN" sz="2000" dirty="0"/>
              <a:t>— права та свободи, які захищають громадянина від несправедливості з боку уряду й держави та забезпечують можливість брати участь в громадянському й політичному житті суспільства. Один із двох загальних видів всесвітньо визнаних прав людини. Вони забезпечують захист від </a:t>
            </a:r>
            <a:r>
              <a:rPr lang="vi-VN" sz="2000" dirty="0" smtClean="0"/>
              <a:t> </a:t>
            </a:r>
            <a:r>
              <a:rPr lang="vi-VN" sz="2000" dirty="0"/>
              <a:t>і вимагають, щоб держава надавала певні юридичні і політичні </a:t>
            </a:r>
            <a:r>
              <a:rPr lang="vi-VN" sz="2000" dirty="0" smtClean="0"/>
              <a:t>можливості. </a:t>
            </a:r>
            <a:r>
              <a:rPr lang="vi-VN" sz="2000" dirty="0"/>
              <a:t>Ці права викладені в Міжнародному пакті про громадянські та політичні права і в статтях 1–21Загальної декларації прав людини.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355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718173" y="620688"/>
            <a:ext cx="8064896" cy="648072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Політичні права:</a:t>
            </a:r>
            <a:endParaRPr lang="uk-UA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uk-UA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людини на життя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повагу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людської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гідності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uk-UA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свободу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uk-UA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Особиста недоторканність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uk-UA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Недоторканність житла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свободу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пересування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вільний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вибір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місця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проживання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свободу думки і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совісті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uk-UA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Свобода світогляду і віросповідання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Таємниця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листування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телефонних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переговорів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телеграфної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іншої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кореспонденції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Невтручання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особисте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сімейне</a:t>
            </a:r>
            <a:r>
              <a:rPr lang="ru-RU" sz="2000" b="1" i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endParaRPr lang="uk-UA" sz="2000" b="1" i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>
              <a:buChar char="•"/>
            </a:pP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73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Право людини на життя</a:t>
            </a:r>
            <a:br>
              <a:rPr lang="uk-UA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Конституція</a:t>
            </a:r>
            <a:r>
              <a:rPr lang="ru-RU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України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закріплює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право на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життя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за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допомогою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заборони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свавільного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(незаконного)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позбавлення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життя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Верховна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Рада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України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скасувала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кримінальне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покарання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у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вигляді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смертної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кари.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Ніхто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не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може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бути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позбавлений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життя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навіть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за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рішенням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державного органу.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Другий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важливий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компонент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закріплення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права на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життя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— право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людини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на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самозахист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від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протиправних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посягань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на </a:t>
            </a:r>
            <a:r>
              <a:rPr lang="ru-RU" sz="20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життя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і </a:t>
            </a:r>
            <a:r>
              <a:rPr lang="ru-RU" sz="20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здоров’я</a:t>
            </a:r>
            <a:r>
              <a: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</a:t>
            </a:r>
            <a:endParaRPr lang="ru-RU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endParaRPr lang="uk-UA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D:\Наташа\проекти\історія\49680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933" y="4509120"/>
            <a:ext cx="2983507" cy="218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Наташа\проекти\історія\priro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330" y="4871461"/>
            <a:ext cx="23812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94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повагу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060848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Конституція України прямо забороняє: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катування людини;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жорстоке, нелюдське або таке, що принижує гідність поводження з людиною;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застосування покарань, які є жорстокими, нелюдськими або такими, що принижують гідність людини;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медичні, наукові чи інші досліди щодо людини без її вільної згоди. Наведена конституційна норма є відтворенням положень, які містяться у ст. 5 Загальної декларації прав людини, статтях 7 і 10 Міжнародного пакту про громадянські та політичні права, ст. З Європейської конвенції з прав людини.</a:t>
            </a:r>
          </a:p>
          <a:p>
            <a:endParaRPr lang="uk-UA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525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10777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Право на свободу</a:t>
            </a:r>
            <a:br>
              <a:rPr lang="uk-UA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Згідно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Міжнародним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пактом от 16 декабря 1966 года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стаття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9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закріпює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1.Кожна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людина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право на свободу та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особисту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недоторканість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Ніхто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може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підлягати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свавільному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арешту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утриманню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вартою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Ніхто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повинен бути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позбавлений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свободи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інакше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як на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такій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і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згідно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 такою процедурою,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встановлені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законом.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2.Кожному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заарештованому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повідомляються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арешті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причини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його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арешту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і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терміновому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порядку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повідомляється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будь-яке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пред’явлене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обвинувачення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Стаття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VII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Декларації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прав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людини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громадянина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закріплює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Ніхто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може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підлягати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звинуваченню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затриманню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ув’язненню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інакше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випадках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передбачених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законом і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наказаних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формах. Той,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хто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запитує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віддає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виконує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примушує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виконувати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основані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свавіллі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накази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підлягає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покаранню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 але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кожен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громадянин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викликаний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затриманий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підставі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закону, повинен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безперечно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коритись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випадку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опору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він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несе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відповідальність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805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Особиста недоторканність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60974512"/>
              </p:ext>
            </p:extLst>
          </p:nvPr>
        </p:nvGraphicFramePr>
        <p:xfrm>
          <a:off x="1115616" y="6926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4221088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Статті</a:t>
            </a:r>
            <a:r>
              <a:rPr lang="ru-RU" dirty="0"/>
              <a:t> 3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(1948 р.) говориться,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життя</a:t>
            </a:r>
            <a:r>
              <a:rPr lang="ru-RU" dirty="0"/>
              <a:t>, свободу і на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недоторканність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714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2793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Недоторканність житла</a:t>
            </a:r>
            <a:br>
              <a:rPr lang="uk-UA" dirty="0"/>
            </a:br>
            <a:endParaRPr lang="uk-UA" dirty="0"/>
          </a:p>
        </p:txBody>
      </p:sp>
      <p:pic>
        <p:nvPicPr>
          <p:cNvPr id="2050" name="Picture 2" descr="D:\Наташа\проекти\історія\9921_html_m38d468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57" y="476672"/>
            <a:ext cx="1622265" cy="221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Наташа\проекти\історія\cippolino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869160"/>
            <a:ext cx="2303594" cy="172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5989" y="2222862"/>
            <a:ext cx="6885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Стаття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30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Конституції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України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закріплює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кожному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гарантується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недоторканність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житла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Не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допускається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проникнення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житла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іншого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володіння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особи,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проведення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них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огляду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обшуку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інакше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як за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вмотивованим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рішенням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суду. У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невідкладних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випадках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пов'язаних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із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врятуванням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життя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людей та майна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безпосереднім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переслідуванням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осіб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які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підозрюються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вчиненні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злочину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можливий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інший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встановлений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законом, порядок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проникнення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житла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іншого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володіння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особи,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проведення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них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огляду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і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обшуку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802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Право на свободу думки і </a:t>
            </a:r>
            <a:r>
              <a:rPr lang="ru-RU" sz="3200" dirty="0" err="1"/>
              <a:t>совісті</a:t>
            </a:r>
            <a:r>
              <a:rPr lang="ru-RU" sz="3200" dirty="0"/>
              <a:t/>
            </a:r>
            <a:br>
              <a:rPr lang="ru-RU" sz="3200" dirty="0"/>
            </a:br>
            <a:endParaRPr lang="uk-U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060848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Міжнародний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Пакт про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громадянські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політичні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Стаття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закріплює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1.Кожна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має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безперешкодно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дотримуватись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своїх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поглядів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Кожна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має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право на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вільне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висловлення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своєї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думки;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включає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свободу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шукати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отримувати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поширювати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всякого роду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інформацію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ідеї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незалежно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державних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кордонів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усно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письмово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посередництвом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друку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художніх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форм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вираження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іншими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способами за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вибором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endParaRPr lang="uk-U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4222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800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Політичні права та свободи громадян</vt:lpstr>
      <vt:lpstr>Політичні права</vt:lpstr>
      <vt:lpstr>Презентация PowerPoint</vt:lpstr>
      <vt:lpstr>Право людини на життя </vt:lpstr>
      <vt:lpstr>Право на повагу людської гідності </vt:lpstr>
      <vt:lpstr>Право на свободу </vt:lpstr>
      <vt:lpstr>Особиста недоторканність </vt:lpstr>
      <vt:lpstr>Недоторканність житла </vt:lpstr>
      <vt:lpstr>Право на свободу думки і совісті </vt:lpstr>
      <vt:lpstr>Свобода світогляду і віросповідання </vt:lpstr>
      <vt:lpstr>Таємниця листування, телефонних переговорів, телеграфної та іншої кореспонденції </vt:lpstr>
      <vt:lpstr>Невтручання в особисте і сімейне життя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Політичні права та свободи громадян</dc:title>
  <dc:creator>БОдя</dc:creator>
  <cp:lastModifiedBy>БОдя</cp:lastModifiedBy>
  <cp:revision>9</cp:revision>
  <dcterms:created xsi:type="dcterms:W3CDTF">2014-02-10T19:05:35Z</dcterms:created>
  <dcterms:modified xsi:type="dcterms:W3CDTF">2014-02-10T20:51:05Z</dcterms:modified>
</cp:coreProperties>
</file>