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66" r:id="rId3"/>
    <p:sldId id="267" r:id="rId4"/>
    <p:sldId id="268" r:id="rId5"/>
    <p:sldId id="269" r:id="rId6"/>
    <p:sldId id="271" r:id="rId7"/>
    <p:sldId id="270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howGuides="1">
      <p:cViewPr varScale="1">
        <p:scale>
          <a:sx n="74" d="100"/>
          <a:sy n="74" d="100"/>
        </p:scale>
        <p:origin x="624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24.01.2015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24.01.2015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24.01.2015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24.01.2015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2852936"/>
            <a:ext cx="7008574" cy="1930400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Friedrich Schiller</a:t>
            </a:r>
            <a:r>
              <a:rPr lang="en-US" sz="8800" dirty="0">
                <a:latin typeface="Brush Script MT" panose="03060802040406070304" pitchFamily="66" charset="0"/>
              </a:rPr>
              <a:t/>
            </a:r>
            <a:br>
              <a:rPr lang="en-US" sz="8800" dirty="0">
                <a:latin typeface="Brush Script MT" panose="03060802040406070304" pitchFamily="66" charset="0"/>
              </a:rPr>
            </a:b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620688"/>
            <a:ext cx="3965391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06380" y="1556792"/>
            <a:ext cx="60928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Johann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Christoph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Friedrich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von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Schiller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 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Er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gilt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als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einer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der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bedeutendsten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deutschsprachigen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Dramatiker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und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Lyriker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.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Seine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Balladen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zählen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zu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den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bekanntesten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deutschen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Gedichten</a:t>
            </a:r>
            <a:r>
              <a:rPr 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24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260648"/>
            <a:ext cx="3960440" cy="5409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3772" y="1124744"/>
            <a:ext cx="60928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Friedrich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Schiller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wurde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10.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1759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Marbach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geboren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Vater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Feldscher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gewesen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wohnte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Ludwigsburg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b="1" i="1" dirty="0">
              <a:solidFill>
                <a:schemeClr val="tx2"/>
              </a:solidFill>
            </a:endParaRPr>
          </a:p>
          <a:p>
            <a:r>
              <a:rPr lang="de-DE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 trat der junge Schiller 1767 in die Lateinschule ein. Dann besuchte er die Militärschule. </a:t>
            </a:r>
            <a:endParaRPr lang="ru-RU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tx2"/>
              </a:solidFill>
            </a:endParaRPr>
          </a:p>
          <a:p>
            <a:endParaRPr lang="de-DE" b="1" i="1" dirty="0">
              <a:solidFill>
                <a:schemeClr val="tx2"/>
              </a:solidFill>
            </a:endParaRPr>
          </a:p>
          <a:p>
            <a:r>
              <a:rPr lang="de-DE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Jahre 1780 beendete Schiller das Studium und erhielt eine Stelle als </a:t>
            </a:r>
            <a:r>
              <a:rPr lang="de-DE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Medikus</a:t>
            </a:r>
            <a:r>
              <a:rPr lang="de-DE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 einem Stuttgarter Regiment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975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620688"/>
            <a:ext cx="5583510" cy="3381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50196" y="4869160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Ehe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Goethe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Schiller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legendären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Freundespaar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Weimarer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Klassik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426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4052" y="4509120"/>
            <a:ext cx="7438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Segoe Print" panose="02000600000000000000" pitchFamily="2" charset="0"/>
              </a:rPr>
              <a:t>Schiller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arbeitete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sehr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viel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und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erkrankte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er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an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einem</a:t>
            </a:r>
            <a:r>
              <a:rPr lang="ru-RU" sz="3200" b="1" dirty="0"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latin typeface="Segoe Print" panose="02000600000000000000" pitchFamily="2" charset="0"/>
              </a:rPr>
              <a:t>Lungenleiden</a:t>
            </a:r>
            <a:r>
              <a:rPr lang="ru-RU" sz="3200" b="1" dirty="0" smtClean="0">
                <a:latin typeface="Segoe Print" panose="02000600000000000000" pitchFamily="2" charset="0"/>
              </a:rPr>
              <a:t>.</a:t>
            </a:r>
            <a:r>
              <a:rPr lang="en-US" sz="3200" b="1" dirty="0">
                <a:latin typeface="Segoe Print" panose="02000600000000000000" pitchFamily="2" charset="0"/>
              </a:rPr>
              <a:t> </a:t>
            </a:r>
            <a:r>
              <a:rPr lang="en-US" sz="3200" b="1" dirty="0" err="1">
                <a:latin typeface="Segoe Print" panose="02000600000000000000" pitchFamily="2" charset="0"/>
              </a:rPr>
              <a:t>Er</a:t>
            </a:r>
            <a:r>
              <a:rPr lang="en-US" sz="3200" b="1" dirty="0">
                <a:latin typeface="Segoe Print" panose="02000600000000000000" pitchFamily="2" charset="0"/>
              </a:rPr>
              <a:t> </a:t>
            </a:r>
            <a:r>
              <a:rPr lang="en-US" sz="3200" b="1" dirty="0" err="1">
                <a:latin typeface="Segoe Print" panose="02000600000000000000" pitchFamily="2" charset="0"/>
              </a:rPr>
              <a:t>starb</a:t>
            </a:r>
            <a:r>
              <a:rPr lang="en-US" sz="3200" b="1" dirty="0">
                <a:latin typeface="Segoe Print" panose="02000600000000000000" pitchFamily="2" charset="0"/>
              </a:rPr>
              <a:t> 1805. 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260648"/>
            <a:ext cx="2739452" cy="378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60648"/>
            <a:ext cx="2736304" cy="3800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99" y="632096"/>
            <a:ext cx="260985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14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555879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Bekannt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wurde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Schiller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vor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allem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durch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seine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Dramen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und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Balladen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Zu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bedeutendsten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gehören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unter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anderem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»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Kabale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und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Liebe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«, »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Don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Karlos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«,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Wallenstein-Triologie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und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»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Wilhelm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Tell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sowie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Balladen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»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Bürgschaft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«, »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Glocke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und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»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Kraniche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des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Ibykus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«.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Seine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»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Ode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Freunde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wurde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im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letzten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Satz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der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9.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Sinfonie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Beethovens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vertont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36" y="549705"/>
            <a:ext cx="2016224" cy="267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96" y="4116960"/>
            <a:ext cx="1554480" cy="220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886723"/>
            <a:ext cx="1396553" cy="223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4293096"/>
            <a:ext cx="1828800" cy="238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8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180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Brush Script MT</vt:lpstr>
      <vt:lpstr>Century Gothic</vt:lpstr>
      <vt:lpstr>Monotype Corsiva</vt:lpstr>
      <vt:lpstr>Segoe Print</vt:lpstr>
      <vt:lpstr>Books_16x9</vt:lpstr>
      <vt:lpstr>Friedrich Schiller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2015-01-24T21:07:59Z</dcterms:created>
  <dcterms:modified xsi:type="dcterms:W3CDTF">2015-01-24T21:59:41Z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