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5000636"/>
            <a:ext cx="4000496" cy="1752600"/>
          </a:xfrm>
        </p:spPr>
        <p:txBody>
          <a:bodyPr/>
          <a:lstStyle/>
          <a:p>
            <a:r>
              <a:rPr lang="uk-UA" dirty="0" err="1" smtClean="0"/>
              <a:t>Чурілін</a:t>
            </a:r>
            <a:r>
              <a:rPr lang="uk-UA" dirty="0" smtClean="0"/>
              <a:t> Д.</a:t>
            </a:r>
          </a:p>
          <a:p>
            <a:r>
              <a:rPr lang="uk-UA" dirty="0" smtClean="0"/>
              <a:t>10-Б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285860"/>
            <a:ext cx="8305800" cy="198120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Гордість Полтавщини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0298" y="4786322"/>
            <a:ext cx="4500594" cy="1219200"/>
          </a:xfrm>
        </p:spPr>
        <p:txBody>
          <a:bodyPr/>
          <a:lstStyle/>
          <a:p>
            <a:r>
              <a:rPr lang="uk-UA" dirty="0" smtClean="0"/>
              <a:t>Панас Мирний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57166"/>
            <a:ext cx="313429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4400552" cy="5595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err="1" smtClean="0"/>
              <a:t>Пана́с</a:t>
            </a:r>
            <a:r>
              <a:rPr lang="ru-RU" sz="3600" dirty="0" smtClean="0"/>
              <a:t> </a:t>
            </a:r>
            <a:r>
              <a:rPr lang="ru-RU" sz="3600" dirty="0" err="1" smtClean="0"/>
              <a:t>Ми́рний</a:t>
            </a:r>
            <a:r>
              <a:rPr lang="ru-RU" sz="3600" dirty="0" smtClean="0"/>
              <a:t> (</a:t>
            </a:r>
            <a:r>
              <a:rPr lang="ru-RU" sz="3600" dirty="0" err="1" smtClean="0"/>
              <a:t>Панас</a:t>
            </a:r>
            <a:r>
              <a:rPr lang="ru-RU" sz="3600" dirty="0" smtClean="0"/>
              <a:t> Якович </a:t>
            </a:r>
            <a:r>
              <a:rPr lang="ru-RU" sz="3600" dirty="0" err="1" smtClean="0"/>
              <a:t>Рудченко</a:t>
            </a:r>
            <a:r>
              <a:rPr lang="ru-RU" sz="3600" dirty="0" smtClean="0"/>
              <a:t>; </a:t>
            </a:r>
            <a:r>
              <a:rPr lang="ru-RU" sz="3600" dirty="0" smtClean="0"/>
              <a:t>13 </a:t>
            </a:r>
            <a:r>
              <a:rPr lang="ru-RU" sz="3600" dirty="0" err="1" smtClean="0"/>
              <a:t>травня</a:t>
            </a:r>
            <a:r>
              <a:rPr lang="ru-RU" sz="3600" dirty="0" smtClean="0"/>
              <a:t> 1849, Миргород — †28 </a:t>
            </a:r>
            <a:r>
              <a:rPr lang="ru-RU" sz="3600" dirty="0" err="1" smtClean="0"/>
              <a:t>січня</a:t>
            </a:r>
            <a:r>
              <a:rPr lang="ru-RU" sz="3600" dirty="0" smtClean="0"/>
              <a:t> 1920, Полтава) — </a:t>
            </a:r>
            <a:r>
              <a:rPr lang="ru-RU" sz="3600" dirty="0" err="1" smtClean="0"/>
              <a:t>український</a:t>
            </a:r>
            <a:r>
              <a:rPr lang="ru-RU" sz="3600" dirty="0" smtClean="0"/>
              <a:t> </a:t>
            </a:r>
            <a:r>
              <a:rPr lang="ru-RU" sz="3600" dirty="0" err="1" smtClean="0"/>
              <a:t>прозаїк</a:t>
            </a:r>
            <a:r>
              <a:rPr lang="ru-RU" sz="3600" dirty="0" smtClean="0"/>
              <a:t> та драматург.</a:t>
            </a:r>
            <a:endParaRPr lang="ru-RU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000108"/>
            <a:ext cx="2714632" cy="44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3108" y="4929198"/>
            <a:ext cx="6472254" cy="1219200"/>
          </a:xfrm>
        </p:spPr>
        <p:txBody>
          <a:bodyPr/>
          <a:lstStyle/>
          <a:p>
            <a:r>
              <a:rPr lang="uk-UA" dirty="0" smtClean="0"/>
              <a:t>Микола Лисенко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00042"/>
            <a:ext cx="292422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428604"/>
            <a:ext cx="4686304" cy="592935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vi-VN" dirty="0" smtClean="0"/>
              <a:t>Мико́ла Віта́лійович Ли́сенко (10 (22) березня 1842, с. Гриньки, Глобинський район, Полтавська область — 24 жовтня (6 листопада) 1912, Київ) — український композитор, піаніст, диригент, педагог, збирач пісенного фольклору, громадський діяч.</a:t>
            </a:r>
          </a:p>
          <a:p>
            <a:pPr>
              <a:buNone/>
            </a:pPr>
            <a:endParaRPr lang="vi-VN" dirty="0" smtClean="0"/>
          </a:p>
          <a:p>
            <a:pPr>
              <a:buNone/>
            </a:pPr>
            <a:r>
              <a:rPr lang="vi-VN" dirty="0" smtClean="0"/>
              <a:t>До найвідоміших творів Лисенка належать, зокрема, гімн «Боже великий, єдиний, нам Україну храни» (на слова Олександра Кониського), опери «Тарас Бульба», «Наталка Полтавка» й інші, його Друга фортепіанна рапсодія, Елегія для фортепіано, кантати «Б'ють пороги», «Радуйся, ниво неполитая» (на слова Тараса Шевченка) й інші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571480"/>
            <a:ext cx="35719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8794" y="5000636"/>
            <a:ext cx="6357982" cy="1219200"/>
          </a:xfrm>
        </p:spPr>
        <p:txBody>
          <a:bodyPr/>
          <a:lstStyle/>
          <a:p>
            <a:r>
              <a:rPr lang="vi-VN" dirty="0" smtClean="0"/>
              <a:t>Михайло Старицький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71480"/>
            <a:ext cx="328614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28736"/>
            <a:ext cx="4686304" cy="4929222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Миха́йло</a:t>
            </a:r>
            <a:r>
              <a:rPr lang="ru-RU" dirty="0" smtClean="0"/>
              <a:t> </a:t>
            </a:r>
            <a:r>
              <a:rPr lang="ru-RU" dirty="0" err="1" smtClean="0"/>
              <a:t>Петро́вич</a:t>
            </a:r>
            <a:r>
              <a:rPr lang="ru-RU" dirty="0" smtClean="0"/>
              <a:t> </a:t>
            </a:r>
            <a:r>
              <a:rPr lang="ru-RU" dirty="0" err="1" smtClean="0"/>
              <a:t>Стари́цький</a:t>
            </a:r>
            <a:r>
              <a:rPr lang="ru-RU" dirty="0" smtClean="0"/>
              <a:t> (*2 (14) </a:t>
            </a:r>
            <a:r>
              <a:rPr lang="ru-RU" dirty="0" err="1" smtClean="0"/>
              <a:t>грудня</a:t>
            </a:r>
            <a:r>
              <a:rPr lang="ru-RU" dirty="0" smtClean="0"/>
              <a:t> 1840, </a:t>
            </a:r>
            <a:r>
              <a:rPr lang="ru-RU" dirty="0" err="1" smtClean="0"/>
              <a:t>Кліщинці</a:t>
            </a:r>
            <a:r>
              <a:rPr lang="ru-RU" dirty="0" smtClean="0"/>
              <a:t> — †14 (27) </a:t>
            </a:r>
            <a:r>
              <a:rPr lang="ru-RU" dirty="0" err="1" smtClean="0"/>
              <a:t>квітня</a:t>
            </a:r>
            <a:r>
              <a:rPr lang="ru-RU" dirty="0" smtClean="0"/>
              <a:t> 1904, </a:t>
            </a:r>
            <a:r>
              <a:rPr lang="ru-RU" dirty="0" err="1" smtClean="0"/>
              <a:t>Київ</a:t>
            </a:r>
            <a:r>
              <a:rPr lang="ru-RU" dirty="0" smtClean="0"/>
              <a:t>) — </a:t>
            </a:r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err="1" smtClean="0"/>
              <a:t>письменник</a:t>
            </a:r>
            <a:r>
              <a:rPr lang="ru-RU" dirty="0" smtClean="0"/>
              <a:t> (поет, драматург, </a:t>
            </a:r>
            <a:r>
              <a:rPr lang="ru-RU" dirty="0" err="1" smtClean="0"/>
              <a:t>прозаїк</a:t>
            </a:r>
            <a:r>
              <a:rPr lang="ru-RU" dirty="0" smtClean="0"/>
              <a:t>), </a:t>
            </a:r>
            <a:r>
              <a:rPr lang="ru-RU" dirty="0" err="1" smtClean="0"/>
              <a:t>театральний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культурний</a:t>
            </a:r>
            <a:r>
              <a:rPr lang="ru-RU" dirty="0" smtClean="0"/>
              <a:t> </a:t>
            </a:r>
            <a:r>
              <a:rPr lang="ru-RU" dirty="0" err="1" smtClean="0"/>
              <a:t>діяч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714356"/>
            <a:ext cx="285751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71670" y="4714884"/>
            <a:ext cx="5143536" cy="1219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Володимир Самійленко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00042"/>
            <a:ext cx="303847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42918"/>
            <a:ext cx="3757610" cy="5453082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Самійленко</a:t>
            </a:r>
            <a:r>
              <a:rPr lang="ru-RU" dirty="0" smtClean="0"/>
              <a:t> </a:t>
            </a:r>
            <a:r>
              <a:rPr lang="ru-RU" dirty="0" err="1" smtClean="0"/>
              <a:t>Володимир</a:t>
            </a:r>
            <a:r>
              <a:rPr lang="ru-RU" dirty="0" smtClean="0"/>
              <a:t> </a:t>
            </a:r>
            <a:r>
              <a:rPr lang="ru-RU" dirty="0" err="1" smtClean="0"/>
              <a:t>Іванович</a:t>
            </a:r>
            <a:r>
              <a:rPr lang="ru-RU" dirty="0" smtClean="0"/>
              <a:t> (3 лютого (22 </a:t>
            </a:r>
            <a:r>
              <a:rPr lang="ru-RU" dirty="0" err="1" smtClean="0"/>
              <a:t>січня</a:t>
            </a:r>
            <a:r>
              <a:rPr lang="ru-RU" dirty="0" smtClean="0"/>
              <a:t>) 1864, с.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Сорочинці</a:t>
            </a:r>
            <a:r>
              <a:rPr lang="ru-RU" dirty="0" smtClean="0"/>
              <a:t> </a:t>
            </a:r>
            <a:r>
              <a:rPr lang="ru-RU" dirty="0" err="1" smtClean="0"/>
              <a:t>Миргородського</a:t>
            </a:r>
            <a:r>
              <a:rPr lang="ru-RU" dirty="0" smtClean="0"/>
              <a:t> </a:t>
            </a:r>
            <a:r>
              <a:rPr lang="ru-RU" dirty="0" err="1" smtClean="0"/>
              <a:t>повіту</a:t>
            </a:r>
            <a:r>
              <a:rPr lang="ru-RU" dirty="0" smtClean="0"/>
              <a:t> на </a:t>
            </a:r>
            <a:r>
              <a:rPr lang="ru-RU" dirty="0" err="1" smtClean="0"/>
              <a:t>Полтавщині</a:t>
            </a:r>
            <a:r>
              <a:rPr lang="ru-RU" dirty="0" smtClean="0"/>
              <a:t> — 12 </a:t>
            </a:r>
            <a:r>
              <a:rPr lang="ru-RU" dirty="0" err="1" smtClean="0"/>
              <a:t>серпня</a:t>
            </a:r>
            <a:r>
              <a:rPr lang="ru-RU" dirty="0" smtClean="0"/>
              <a:t> 1925, Боярка) — </a:t>
            </a:r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err="1" smtClean="0"/>
              <a:t>поет-лірик</a:t>
            </a:r>
            <a:r>
              <a:rPr lang="ru-RU" dirty="0" smtClean="0"/>
              <a:t>, сатирик, драматург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перекладач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500042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scene3d>
              <a:camera prst="orthographicFront">
                <a:rot lat="600000" lon="0" rev="0"/>
              </a:camera>
              <a:lightRig rig="threePt" dir="t"/>
            </a:scene3d>
          </a:bodyPr>
          <a:lstStyle/>
          <a:p>
            <a:r>
              <a:rPr lang="uk-UA" dirty="0" smtClean="0"/>
              <a:t>                         </a:t>
            </a:r>
            <a:r>
              <a:rPr lang="uk-UA" b="1" dirty="0" smtClean="0">
                <a:solidFill>
                  <a:schemeClr val="bg1"/>
                </a:solidFill>
              </a:rPr>
              <a:t>КІНЕЦЬ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71736" y="5072074"/>
            <a:ext cx="6186502" cy="1219200"/>
          </a:xfrm>
        </p:spPr>
        <p:txBody>
          <a:bodyPr/>
          <a:lstStyle/>
          <a:p>
            <a:r>
              <a:rPr lang="ru-RU" dirty="0" err="1" smtClean="0"/>
              <a:t>Симон</a:t>
            </a:r>
            <a:r>
              <a:rPr lang="ru-RU" dirty="0" smtClean="0"/>
              <a:t> Петлюра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85728"/>
            <a:ext cx="335758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42918"/>
            <a:ext cx="4543428" cy="54530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vi-VN" dirty="0" smtClean="0"/>
              <a:t>Си́мон Васи́льович Петлю́ра </a:t>
            </a:r>
            <a:r>
              <a:rPr lang="vi-VN" dirty="0" smtClean="0"/>
              <a:t>( </a:t>
            </a:r>
            <a:r>
              <a:rPr lang="vi-VN" dirty="0" smtClean="0"/>
              <a:t>22 травня (10 травня за старим стилем) 1879, Полтава — † 25 травня 1926, Париж) — український державний і політичний діяч, публіцист, літературний і театральний критик, організатор українських збройних сил.</a:t>
            </a:r>
          </a:p>
          <a:p>
            <a:pPr>
              <a:buNone/>
            </a:pPr>
            <a:endParaRPr lang="vi-VN" dirty="0" smtClean="0"/>
          </a:p>
          <a:p>
            <a:pPr>
              <a:buNone/>
            </a:pPr>
            <a:r>
              <a:rPr lang="vi-VN" dirty="0" smtClean="0"/>
              <a:t>Головний отаман військ УНР (з листопада 1918 р.), голова Директорії УНР (13 лютого 1919 р. — 10 листопада 1920 р.).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785794"/>
            <a:ext cx="321471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0232" y="5214950"/>
            <a:ext cx="6786610" cy="1219200"/>
          </a:xfrm>
        </p:spPr>
        <p:txBody>
          <a:bodyPr/>
          <a:lstStyle/>
          <a:p>
            <a:r>
              <a:rPr lang="uk-UA" dirty="0" smtClean="0"/>
              <a:t>Микола Пильчиков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500042"/>
            <a:ext cx="3214710" cy="478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0"/>
            <a:ext cx="4357718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sz="2000" dirty="0" smtClean="0"/>
              <a:t>Мико́ла Дми́трович Пи́льчиков </a:t>
            </a:r>
            <a:r>
              <a:rPr lang="vi-VN" sz="2000" dirty="0" smtClean="0"/>
              <a:t>(1857 </a:t>
            </a:r>
            <a:r>
              <a:rPr lang="vi-VN" sz="2000" dirty="0" smtClean="0"/>
              <a:t>— † 1908) — український фізик-теоретик, експериментатор, винахідник. Син українського громадського та культурного діяча, педагога Дмитра Пильчикова</a:t>
            </a:r>
            <a:r>
              <a:rPr lang="vi-VN" sz="2000" dirty="0" smtClean="0"/>
              <a:t>.</a:t>
            </a:r>
            <a:endParaRPr lang="uk-UA" sz="2000" dirty="0" smtClean="0"/>
          </a:p>
          <a:p>
            <a:pPr>
              <a:buNone/>
            </a:pPr>
            <a:r>
              <a:rPr lang="ru-RU" sz="2000" dirty="0" err="1" smtClean="0"/>
              <a:t>Професор</a:t>
            </a:r>
            <a:r>
              <a:rPr lang="ru-RU" sz="2000" dirty="0" smtClean="0"/>
              <a:t> </a:t>
            </a:r>
            <a:r>
              <a:rPr lang="ru-RU" sz="2000" dirty="0" err="1" smtClean="0"/>
              <a:t>Харківського</a:t>
            </a:r>
            <a:r>
              <a:rPr lang="ru-RU" sz="2000" dirty="0" smtClean="0"/>
              <a:t> та </a:t>
            </a:r>
            <a:r>
              <a:rPr lang="ru-RU" sz="2000" dirty="0" err="1" smtClean="0"/>
              <a:t>Одеського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університетів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Харківського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технологічного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інституту</a:t>
            </a:r>
            <a:r>
              <a:rPr lang="ru-RU" sz="2000" dirty="0" smtClean="0"/>
              <a:t>.</a:t>
            </a:r>
            <a:endParaRPr lang="uk-UA" sz="2000" dirty="0" smtClean="0"/>
          </a:p>
          <a:p>
            <a:pPr>
              <a:buNone/>
            </a:pPr>
            <a:r>
              <a:rPr lang="vi-VN" sz="2000" dirty="0" smtClean="0"/>
              <a:t>Автор </a:t>
            </a:r>
            <a:r>
              <a:rPr lang="vi-VN" sz="2000" dirty="0" smtClean="0"/>
              <a:t>праць з геофізики, оптики, радіотехніки. Досліджував Курську магнітну аномалію. Одним із перших розпочав вивчення радіоактивності, рентгенографії та радіоуправління. 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000108"/>
            <a:ext cx="3143272" cy="41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86050" y="4929198"/>
            <a:ext cx="5972188" cy="1219200"/>
          </a:xfrm>
        </p:spPr>
        <p:txBody>
          <a:bodyPr/>
          <a:lstStyle/>
          <a:p>
            <a:r>
              <a:rPr lang="ru-RU" dirty="0" err="1" smtClean="0"/>
              <a:t>Віра</a:t>
            </a:r>
            <a:r>
              <a:rPr lang="ru-RU" dirty="0" smtClean="0"/>
              <a:t> </a:t>
            </a:r>
            <a:r>
              <a:rPr lang="ru-RU" dirty="0" smtClean="0"/>
              <a:t>Холодна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28604"/>
            <a:ext cx="335758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4257676" cy="59293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vi-VN" dirty="0" smtClean="0"/>
              <a:t>Ві́ра Васи́лівна Холо́дна (дівоче прізвище — Левченко; * 9 серпня 1893, Полтава — † 16 лютого 1919, Одеса) — українська кіноакторка. Знімалася у фільмах під режисурою Є. Бауера, П. Чардиніна й ін. на світанку епохи німого кінематографа.</a:t>
            </a:r>
          </a:p>
          <a:p>
            <a:pPr>
              <a:buNone/>
            </a:pPr>
            <a:endParaRPr lang="vi-VN" dirty="0" smtClean="0"/>
          </a:p>
          <a:p>
            <a:pPr>
              <a:buNone/>
            </a:pPr>
            <a:r>
              <a:rPr lang="vi-VN" dirty="0" smtClean="0"/>
              <a:t>Уславилася в фільмах: «Пісня тріумфуючого кохання» (1915), «Міражі» (1915), «Життя за життя» (1916), «Забудь про камін…» (1917) та багатьох ін.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00042"/>
            <a:ext cx="37242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71604" y="5000636"/>
            <a:ext cx="6543692" cy="1219200"/>
          </a:xfrm>
        </p:spPr>
        <p:txBody>
          <a:bodyPr/>
          <a:lstStyle/>
          <a:p>
            <a:r>
              <a:rPr lang="uk-UA" dirty="0" smtClean="0"/>
              <a:t>Анатолій Луначарський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00042"/>
            <a:ext cx="350046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000108"/>
            <a:ext cx="4214842" cy="5357850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А</a:t>
            </a:r>
            <a:r>
              <a:rPr lang="ru-RU" dirty="0" err="1" smtClean="0"/>
              <a:t>натолій</a:t>
            </a:r>
            <a:r>
              <a:rPr lang="ru-RU" dirty="0" smtClean="0"/>
              <a:t> </a:t>
            </a:r>
            <a:r>
              <a:rPr lang="ru-RU" dirty="0" err="1" smtClean="0"/>
              <a:t>Васильович</a:t>
            </a:r>
            <a:r>
              <a:rPr lang="ru-RU" dirty="0" smtClean="0"/>
              <a:t> </a:t>
            </a:r>
            <a:r>
              <a:rPr lang="ru-RU" dirty="0" err="1" smtClean="0"/>
              <a:t>Луначарський</a:t>
            </a:r>
            <a:r>
              <a:rPr lang="ru-RU" dirty="0" smtClean="0"/>
              <a:t> (11 (23) листопада 1875, Полтава — 26 </a:t>
            </a:r>
            <a:r>
              <a:rPr lang="ru-RU" dirty="0" err="1" smtClean="0"/>
              <a:t>січня</a:t>
            </a:r>
            <a:r>
              <a:rPr lang="ru-RU" dirty="0" smtClean="0"/>
              <a:t> 1933, </a:t>
            </a:r>
            <a:r>
              <a:rPr lang="ru-RU" dirty="0" err="1" smtClean="0"/>
              <a:t>Ментон</a:t>
            </a:r>
            <a:r>
              <a:rPr lang="ru-RU" dirty="0" smtClean="0"/>
              <a:t>, </a:t>
            </a:r>
            <a:r>
              <a:rPr lang="ru-RU" dirty="0" err="1" smtClean="0"/>
              <a:t>Франція</a:t>
            </a:r>
            <a:r>
              <a:rPr lang="ru-RU" dirty="0" smtClean="0"/>
              <a:t>) — </a:t>
            </a:r>
            <a:r>
              <a:rPr lang="ru-RU" dirty="0" err="1" smtClean="0"/>
              <a:t>радянський</a:t>
            </a:r>
            <a:r>
              <a:rPr lang="ru-RU" dirty="0" smtClean="0"/>
              <a:t> </a:t>
            </a:r>
            <a:r>
              <a:rPr lang="ru-RU" dirty="0" err="1" smtClean="0"/>
              <a:t>письменник</a:t>
            </a:r>
            <a:r>
              <a:rPr lang="ru-RU" dirty="0" smtClean="0"/>
              <a:t>, марксист, </a:t>
            </a:r>
            <a:r>
              <a:rPr lang="ru-RU" dirty="0" err="1" smtClean="0"/>
              <a:t>політик-більшовик</a:t>
            </a:r>
            <a:r>
              <a:rPr lang="ru-RU" dirty="0" smtClean="0"/>
              <a:t>, нарком </a:t>
            </a:r>
            <a:r>
              <a:rPr lang="ru-RU" dirty="0" err="1" smtClean="0"/>
              <a:t>освіти</a:t>
            </a:r>
            <a:r>
              <a:rPr lang="ru-RU" dirty="0" smtClean="0"/>
              <a:t> СРСР (1917–1929), </a:t>
            </a:r>
            <a:r>
              <a:rPr lang="ru-RU" dirty="0" err="1" smtClean="0"/>
              <a:t>академік</a:t>
            </a:r>
            <a:r>
              <a:rPr lang="ru-RU" dirty="0" smtClean="0"/>
              <a:t> АН СССР (1933).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928670"/>
            <a:ext cx="2928958" cy="426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</TotalTime>
  <Words>496</Words>
  <Application>Microsoft Office PowerPoint</Application>
  <PresentationFormat>Экран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Гордість Полтавщини</vt:lpstr>
      <vt:lpstr>Симон Петлюра</vt:lpstr>
      <vt:lpstr>Слайд 3</vt:lpstr>
      <vt:lpstr>Микола Пильчиков</vt:lpstr>
      <vt:lpstr>Слайд 5</vt:lpstr>
      <vt:lpstr>Віра Холодна</vt:lpstr>
      <vt:lpstr>Слайд 7</vt:lpstr>
      <vt:lpstr>Анатолій Луначарський</vt:lpstr>
      <vt:lpstr>Слайд 9</vt:lpstr>
      <vt:lpstr>Панас Мирний</vt:lpstr>
      <vt:lpstr>Слайд 11</vt:lpstr>
      <vt:lpstr>Микола Лисенко</vt:lpstr>
      <vt:lpstr>Слайд 13</vt:lpstr>
      <vt:lpstr>Михайло Старицький</vt:lpstr>
      <vt:lpstr>Слайд 15</vt:lpstr>
      <vt:lpstr>Володимир Самійленко</vt:lpstr>
      <vt:lpstr>Слайд 17</vt:lpstr>
      <vt:lpstr>                         КІНЕЦЬ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Гордість Полтавщини</dc:title>
  <cp:lastModifiedBy>Данил</cp:lastModifiedBy>
  <cp:revision>6</cp:revision>
  <dcterms:modified xsi:type="dcterms:W3CDTF">2012-12-26T15:24:52Z</dcterms:modified>
</cp:coreProperties>
</file>