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3" y="0"/>
            <a:ext cx="91810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877272"/>
            <a:ext cx="6976864" cy="98072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щасливі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сім'ї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щасливі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однаково.Кожна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нещаслива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сім'я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нещаслива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по-своєму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487" y="-1222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err="1" smtClean="0"/>
              <a:t>Сім'я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9736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347048" cy="923702"/>
          </a:xfrm>
        </p:spPr>
        <p:txBody>
          <a:bodyPr>
            <a:noAutofit/>
          </a:bodyPr>
          <a:lstStyle/>
          <a:p>
            <a:pPr algn="ctr"/>
            <a:r>
              <a:rPr lang="ru-RU" sz="8800" dirty="0" err="1" smtClean="0">
                <a:solidFill>
                  <a:schemeClr val="tx1"/>
                </a:solidFill>
              </a:rPr>
              <a:t>Сім'я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708920"/>
            <a:ext cx="5688632" cy="3672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8640960" cy="1728192"/>
          </a:xfrm>
        </p:spPr>
        <p:txBody>
          <a:bodyPr>
            <a:normAutofit/>
          </a:bodyPr>
          <a:lstStyle/>
          <a:p>
            <a:r>
              <a:rPr lang="vi-VN" sz="1800" b="1" dirty="0" smtClean="0"/>
              <a:t>Сім'я́</a:t>
            </a:r>
            <a:r>
              <a:rPr lang="vi-VN" sz="1800" dirty="0" smtClean="0"/>
              <a:t> </a:t>
            </a:r>
            <a:r>
              <a:rPr lang="vi-VN" sz="1800" dirty="0"/>
              <a:t>— соціальна група, яка складається з людей, які зазвичай перебувають у шлюбі, їхніх дітей (власних або прийомних) та інших осіб, поєднаних родинними зв'язками з подружжям, кровних родичів, і здійснює свою життєдіяльність на основі спільного економічного, побутового, морально-психологічного укладу, взаємної відповідальності, виховання дітей.</a:t>
            </a:r>
            <a:endParaRPr lang="ru-RU" sz="1800" dirty="0"/>
          </a:p>
        </p:txBody>
      </p:sp>
      <p:pic>
        <p:nvPicPr>
          <p:cNvPr id="2050" name="Picture 2" descr="C:\Users\777\Desktop\1331049081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92260"/>
            <a:ext cx="6444208" cy="42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76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91"/>
            <a:ext cx="7920880" cy="1258493"/>
          </a:xfrm>
        </p:spPr>
        <p:txBody>
          <a:bodyPr/>
          <a:lstStyle/>
          <a:p>
            <a:pPr algn="ctr"/>
            <a:r>
              <a:rPr lang="ru-RU" sz="8800" dirty="0" err="1"/>
              <a:t>Типи</a:t>
            </a:r>
            <a:r>
              <a:rPr lang="ru-RU" sz="8800" dirty="0"/>
              <a:t> </a:t>
            </a:r>
            <a:r>
              <a:rPr lang="ru-RU" sz="8800" dirty="0" err="1"/>
              <a:t>сім'ї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8784976" cy="5184576"/>
          </a:xfrm>
        </p:spPr>
        <p:txBody>
          <a:bodyPr>
            <a:normAutofit/>
          </a:bodyPr>
          <a:lstStyle/>
          <a:p>
            <a:r>
              <a:rPr lang="ru-RU" sz="1800" u="sng" dirty="0" smtClean="0"/>
              <a:t>1)</a:t>
            </a:r>
            <a:r>
              <a:rPr lang="ru-RU" sz="1800" u="sng" dirty="0" err="1" smtClean="0"/>
              <a:t>розширена</a:t>
            </a:r>
            <a:r>
              <a:rPr lang="ru-RU" sz="1800" u="sng" dirty="0" smtClean="0"/>
              <a:t> </a:t>
            </a:r>
            <a:r>
              <a:rPr lang="ru-RU" sz="1800" u="sng" dirty="0" err="1"/>
              <a:t>сім'я</a:t>
            </a:r>
            <a:r>
              <a:rPr lang="ru-RU" sz="1800" u="sng" dirty="0"/>
              <a:t> </a:t>
            </a:r>
            <a:r>
              <a:rPr lang="ru-RU" sz="1800" dirty="0"/>
              <a:t>— </a:t>
            </a:r>
            <a:r>
              <a:rPr lang="ru-RU" sz="1800" dirty="0" err="1"/>
              <a:t>сімейна</a:t>
            </a:r>
            <a:r>
              <a:rPr lang="ru-RU" sz="1800" dirty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як з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поколінь</a:t>
            </a:r>
            <a:r>
              <a:rPr lang="ru-RU" sz="1800" dirty="0"/>
              <a:t> </a:t>
            </a:r>
            <a:r>
              <a:rPr lang="ru-RU" sz="1800" dirty="0" err="1"/>
              <a:t>родичів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проживають</a:t>
            </a:r>
            <a:r>
              <a:rPr lang="ru-RU" sz="1800" dirty="0"/>
              <a:t> в одному </a:t>
            </a:r>
            <a:r>
              <a:rPr lang="ru-RU" sz="1800" dirty="0" err="1"/>
              <a:t>будинку</a:t>
            </a:r>
            <a:r>
              <a:rPr lang="ru-RU" sz="1800" dirty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один </a:t>
            </a:r>
            <a:r>
              <a:rPr lang="ru-RU" sz="1800" dirty="0" err="1"/>
              <a:t>від</a:t>
            </a:r>
            <a:r>
              <a:rPr lang="ru-RU" sz="1800" dirty="0"/>
              <a:t> одного;</a:t>
            </a:r>
          </a:p>
          <a:p>
            <a:endParaRPr lang="ru-RU" sz="1800" u="sng" dirty="0" smtClean="0"/>
          </a:p>
          <a:p>
            <a:r>
              <a:rPr lang="ru-RU" sz="1800" u="sng" dirty="0" smtClean="0"/>
              <a:t>2)</a:t>
            </a:r>
            <a:r>
              <a:rPr lang="ru-RU" sz="1800" u="sng" dirty="0" err="1" smtClean="0"/>
              <a:t>повна</a:t>
            </a:r>
            <a:r>
              <a:rPr lang="ru-RU" sz="1800" u="sng" dirty="0" smtClean="0"/>
              <a:t> </a:t>
            </a:r>
            <a:r>
              <a:rPr lang="ru-RU" sz="1800" u="sng" dirty="0" err="1" smtClean="0"/>
              <a:t>сім'я</a:t>
            </a:r>
            <a:r>
              <a:rPr lang="ru-RU" sz="1800" u="sng" dirty="0" smtClean="0"/>
              <a:t> </a:t>
            </a:r>
            <a:r>
              <a:rPr lang="ru-RU" sz="1800" dirty="0" smtClean="0"/>
              <a:t>– </a:t>
            </a:r>
            <a:r>
              <a:rPr lang="ru-RU" sz="1800" dirty="0" err="1" smtClean="0"/>
              <a:t>родина,в</a:t>
            </a:r>
            <a:r>
              <a:rPr lang="ru-RU" sz="1800" dirty="0" smtClean="0"/>
              <a:t> </a:t>
            </a:r>
            <a:r>
              <a:rPr lang="ru-RU" sz="1800" dirty="0" err="1"/>
              <a:t>якій</a:t>
            </a:r>
            <a:r>
              <a:rPr lang="ru-RU" sz="1800" dirty="0"/>
              <a:t> є </a:t>
            </a:r>
            <a:r>
              <a:rPr lang="ru-RU" sz="1800" dirty="0" err="1"/>
              <a:t>обидва</a:t>
            </a:r>
            <a:r>
              <a:rPr lang="ru-RU" sz="1800" dirty="0"/>
              <a:t> члени </a:t>
            </a:r>
            <a:r>
              <a:rPr lang="ru-RU" sz="1800" dirty="0" err="1"/>
              <a:t>подружжя</a:t>
            </a:r>
            <a:r>
              <a:rPr lang="ru-RU" sz="1800" dirty="0"/>
              <a:t>;</a:t>
            </a:r>
          </a:p>
          <a:p>
            <a:endParaRPr lang="ru-RU" sz="1800" u="sng" dirty="0" smtClean="0"/>
          </a:p>
          <a:p>
            <a:r>
              <a:rPr lang="ru-RU" sz="1800" u="sng" dirty="0" smtClean="0"/>
              <a:t>3)</a:t>
            </a:r>
            <a:r>
              <a:rPr lang="ru-RU" sz="1800" u="sng" dirty="0" err="1" smtClean="0"/>
              <a:t>неповна</a:t>
            </a:r>
            <a:r>
              <a:rPr lang="ru-RU" sz="1800" u="sng" dirty="0" smtClean="0"/>
              <a:t> </a:t>
            </a:r>
            <a:r>
              <a:rPr lang="ru-RU" sz="1800" u="sng" dirty="0" err="1" smtClean="0"/>
              <a:t>сім'я</a:t>
            </a:r>
            <a:r>
              <a:rPr lang="ru-RU" sz="1800" u="sng" dirty="0" smtClean="0"/>
              <a:t> </a:t>
            </a:r>
            <a:r>
              <a:rPr lang="ru-RU" sz="1800" dirty="0" smtClean="0"/>
              <a:t>- в </a:t>
            </a:r>
            <a:r>
              <a:rPr lang="ru-RU" sz="1800" dirty="0" err="1"/>
              <a:t>якій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батьків</a:t>
            </a:r>
            <a:r>
              <a:rPr lang="ru-RU" sz="1800" dirty="0"/>
              <a:t> (</a:t>
            </a:r>
            <a:r>
              <a:rPr lang="ru-RU" sz="1800" dirty="0" err="1"/>
              <a:t>чоловік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жінка</a:t>
            </a:r>
            <a:r>
              <a:rPr lang="ru-RU" sz="1800" dirty="0"/>
              <a:t>) </a:t>
            </a:r>
            <a:r>
              <a:rPr lang="ru-RU" sz="1800" dirty="0" err="1"/>
              <a:t>виховує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;</a:t>
            </a:r>
          </a:p>
          <a:p>
            <a:endParaRPr lang="ru-RU" sz="1800" u="sng" dirty="0" smtClean="0"/>
          </a:p>
          <a:p>
            <a:r>
              <a:rPr lang="ru-RU" sz="1800" u="sng" dirty="0" smtClean="0"/>
              <a:t>4)</a:t>
            </a:r>
            <a:r>
              <a:rPr lang="ru-RU" sz="1800" u="sng" dirty="0" err="1" smtClean="0"/>
              <a:t>реконструйована</a:t>
            </a:r>
            <a:r>
              <a:rPr lang="ru-RU" sz="1800" u="sng" dirty="0" smtClean="0"/>
              <a:t> </a:t>
            </a:r>
            <a:r>
              <a:rPr lang="ru-RU" sz="1800" u="sng" dirty="0" err="1" smtClean="0"/>
              <a:t>сім'я</a:t>
            </a:r>
            <a:r>
              <a:rPr lang="ru-RU" sz="1800" u="sng" dirty="0" smtClean="0"/>
              <a:t> </a:t>
            </a:r>
            <a:r>
              <a:rPr lang="ru-RU" sz="1800" dirty="0" smtClean="0"/>
              <a:t>- де </a:t>
            </a:r>
            <a:r>
              <a:rPr lang="ru-RU" sz="1800" dirty="0"/>
              <a:t>один з </a:t>
            </a:r>
            <a:r>
              <a:rPr lang="ru-RU" sz="1800" dirty="0" err="1"/>
              <a:t>батьків</a:t>
            </a:r>
            <a:r>
              <a:rPr lang="ru-RU" sz="1800" dirty="0"/>
              <a:t> помер, </a:t>
            </a:r>
            <a:r>
              <a:rPr lang="ru-RU" sz="1800" dirty="0" err="1"/>
              <a:t>другий</a:t>
            </a:r>
            <a:r>
              <a:rPr lang="ru-RU" sz="1800" dirty="0"/>
              <a:t> взяв </a:t>
            </a:r>
            <a:r>
              <a:rPr lang="ru-RU" sz="1800" dirty="0" err="1"/>
              <a:t>новий</a:t>
            </a:r>
            <a:r>
              <a:rPr lang="ru-RU" sz="1800" dirty="0"/>
              <a:t> </a:t>
            </a:r>
            <a:r>
              <a:rPr lang="ru-RU" sz="1800" dirty="0" err="1"/>
              <a:t>шлюб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вони </a:t>
            </a:r>
            <a:r>
              <a:rPr lang="ru-RU" sz="1800" dirty="0" err="1"/>
              <a:t>розлучилися</a:t>
            </a:r>
            <a:r>
              <a:rPr lang="ru-RU" sz="1800" dirty="0"/>
              <a:t>;</a:t>
            </a:r>
          </a:p>
          <a:p>
            <a:endParaRPr lang="ru-RU" sz="1800" u="sng" dirty="0" smtClean="0"/>
          </a:p>
          <a:p>
            <a:r>
              <a:rPr lang="ru-RU" sz="1800" u="sng" dirty="0" smtClean="0"/>
              <a:t>5)</a:t>
            </a:r>
            <a:r>
              <a:rPr lang="ru-RU" sz="1800" u="sng" dirty="0" err="1" smtClean="0"/>
              <a:t>патріархальна</a:t>
            </a:r>
            <a:r>
              <a:rPr lang="ru-RU" sz="1800" u="sng" dirty="0" smtClean="0"/>
              <a:t> </a:t>
            </a:r>
            <a:r>
              <a:rPr lang="ru-RU" sz="1800" u="sng" dirty="0" err="1"/>
              <a:t>сім'я</a:t>
            </a:r>
            <a:r>
              <a:rPr lang="ru-RU" sz="1800" u="sng" dirty="0"/>
              <a:t> </a:t>
            </a:r>
            <a:r>
              <a:rPr lang="ru-RU" sz="1800" u="sng" dirty="0" smtClean="0"/>
              <a:t> </a:t>
            </a:r>
            <a:r>
              <a:rPr lang="ru-RU" sz="1800" dirty="0" smtClean="0"/>
              <a:t>- </a:t>
            </a:r>
            <a:r>
              <a:rPr lang="ru-RU" sz="1800" dirty="0" err="1" smtClean="0"/>
              <a:t>керівна</a:t>
            </a:r>
            <a:r>
              <a:rPr lang="ru-RU" sz="1800" dirty="0" smtClean="0"/>
              <a:t> </a:t>
            </a:r>
            <a:r>
              <a:rPr lang="ru-RU" sz="1800" dirty="0"/>
              <a:t>роль </a:t>
            </a:r>
            <a:r>
              <a:rPr lang="ru-RU" sz="1800" dirty="0" err="1"/>
              <a:t>чоловіка</a:t>
            </a:r>
            <a:r>
              <a:rPr lang="ru-RU" sz="1800" dirty="0"/>
              <a:t>, </a:t>
            </a:r>
            <a:r>
              <a:rPr lang="ru-RU" sz="1800" dirty="0" err="1"/>
              <a:t>діти</a:t>
            </a:r>
            <a:r>
              <a:rPr lang="ru-RU" sz="1800" dirty="0"/>
              <a:t> і дружина </a:t>
            </a:r>
            <a:r>
              <a:rPr lang="ru-RU" sz="1800" dirty="0" err="1"/>
              <a:t>носять</a:t>
            </a:r>
            <a:r>
              <a:rPr lang="ru-RU" sz="1800" dirty="0"/>
              <a:t> </a:t>
            </a:r>
            <a:r>
              <a:rPr lang="ru-RU" sz="1800" dirty="0" err="1"/>
              <a:t>прізвище</a:t>
            </a:r>
            <a:r>
              <a:rPr lang="ru-RU" sz="1800" dirty="0"/>
              <a:t> </a:t>
            </a:r>
            <a:r>
              <a:rPr lang="ru-RU" sz="1800" dirty="0" smtClean="0"/>
              <a:t>батька;</a:t>
            </a:r>
            <a:endParaRPr lang="ru-RU" sz="1800" dirty="0"/>
          </a:p>
          <a:p>
            <a:endParaRPr lang="ru-RU" sz="1800" u="sng" dirty="0" smtClean="0"/>
          </a:p>
          <a:p>
            <a:r>
              <a:rPr lang="ru-RU" sz="1800" u="sng" dirty="0" smtClean="0"/>
              <a:t>6)</a:t>
            </a:r>
            <a:r>
              <a:rPr lang="ru-RU" sz="1800" u="sng" dirty="0" err="1" smtClean="0"/>
              <a:t>матріархальна</a:t>
            </a:r>
            <a:r>
              <a:rPr lang="ru-RU" sz="1800" u="sng" dirty="0" smtClean="0"/>
              <a:t> </a:t>
            </a:r>
            <a:r>
              <a:rPr lang="ru-RU" sz="1800" u="sng" dirty="0" err="1"/>
              <a:t>сім'я</a:t>
            </a:r>
            <a:r>
              <a:rPr lang="ru-RU" sz="1800" u="sng" dirty="0"/>
              <a:t> </a:t>
            </a:r>
            <a:r>
              <a:rPr lang="ru-RU" sz="1800" u="sng" dirty="0" smtClean="0"/>
              <a:t> </a:t>
            </a:r>
            <a:r>
              <a:rPr lang="ru-RU" sz="1800" dirty="0" smtClean="0"/>
              <a:t>- </a:t>
            </a:r>
            <a:r>
              <a:rPr lang="ru-RU" sz="1800" dirty="0" err="1" smtClean="0"/>
              <a:t>керівна</a:t>
            </a:r>
            <a:r>
              <a:rPr lang="ru-RU" sz="1800" dirty="0" smtClean="0"/>
              <a:t> </a:t>
            </a:r>
            <a:r>
              <a:rPr lang="ru-RU" sz="1800" dirty="0"/>
              <a:t>роль 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68511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Ne-vzvalivayte-na-svoih-detey-bolshe-polozhenn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92" y="0"/>
            <a:ext cx="9140908" cy="2348880"/>
          </a:xfrm>
        </p:spPr>
        <p:txBody>
          <a:bodyPr/>
          <a:lstStyle/>
          <a:p>
            <a:pPr marL="182880" indent="0">
              <a:buNone/>
            </a:pPr>
            <a:r>
              <a:rPr lang="ru-RU" sz="1600" u="sng" dirty="0" err="1">
                <a:solidFill>
                  <a:schemeClr val="tx1"/>
                </a:solidFill>
              </a:rPr>
              <a:t>Сім'я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чудова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річ</a:t>
            </a:r>
            <a:r>
              <a:rPr lang="ru-RU" sz="1600" dirty="0">
                <a:solidFill>
                  <a:schemeClr val="tx1"/>
                </a:solidFill>
              </a:rPr>
              <a:t>, а хороша </a:t>
            </a:r>
            <a:r>
              <a:rPr lang="ru-RU" sz="1600" dirty="0" err="1">
                <a:solidFill>
                  <a:schemeClr val="tx1"/>
                </a:solidFill>
              </a:rPr>
              <a:t>сім'я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це</a:t>
            </a:r>
            <a:r>
              <a:rPr lang="ru-RU" sz="1600" dirty="0">
                <a:solidFill>
                  <a:schemeClr val="tx1"/>
                </a:solidFill>
              </a:rPr>
              <a:t> просто </a:t>
            </a:r>
            <a:r>
              <a:rPr lang="ru-RU" sz="1600" dirty="0" err="1" smtClean="0">
                <a:solidFill>
                  <a:schemeClr val="tx1"/>
                </a:solidFill>
              </a:rPr>
              <a:t>чудово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Все-таки </a:t>
            </a:r>
            <a:r>
              <a:rPr lang="ru-RU" sz="1600" dirty="0">
                <a:solidFill>
                  <a:schemeClr val="tx1"/>
                </a:solidFill>
              </a:rPr>
              <a:t>родина - </a:t>
            </a:r>
            <a:r>
              <a:rPr lang="ru-RU" sz="1600" dirty="0" err="1">
                <a:solidFill>
                  <a:schemeClr val="tx1"/>
                </a:solidFill>
              </a:rPr>
              <a:t>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дуже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довгі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відносини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Кожна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сім'я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справжній</a:t>
            </a:r>
            <a:r>
              <a:rPr lang="ru-RU" sz="1600" dirty="0">
                <a:solidFill>
                  <a:schemeClr val="tx1"/>
                </a:solidFill>
              </a:rPr>
              <a:t> маленький культ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Сім'я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- </a:t>
            </a:r>
            <a:r>
              <a:rPr lang="ru-RU" sz="1600" dirty="0" err="1">
                <a:solidFill>
                  <a:schemeClr val="tx1"/>
                </a:solidFill>
              </a:rPr>
              <a:t>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спорідненість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тільки</a:t>
            </a:r>
            <a:r>
              <a:rPr lang="ru-RU" sz="1600" dirty="0">
                <a:solidFill>
                  <a:schemeClr val="tx1"/>
                </a:solidFill>
              </a:rPr>
              <a:t> по </a:t>
            </a:r>
            <a:r>
              <a:rPr lang="ru-RU" sz="1600" dirty="0" err="1">
                <a:solidFill>
                  <a:schemeClr val="tx1"/>
                </a:solidFill>
              </a:rPr>
              <a:t>крові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733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1258493"/>
          </a:xfrm>
        </p:spPr>
        <p:txBody>
          <a:bodyPr/>
          <a:lstStyle/>
          <a:p>
            <a:pPr algn="ctr"/>
            <a:r>
              <a:rPr lang="ru-RU" dirty="0" err="1"/>
              <a:t>Сімейний</a:t>
            </a:r>
            <a:r>
              <a:rPr lang="ru-RU" dirty="0"/>
              <a:t> кодекс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640960" cy="2880320"/>
          </a:xfrm>
        </p:spPr>
        <p:txBody>
          <a:bodyPr/>
          <a:lstStyle/>
          <a:p>
            <a:r>
              <a:rPr lang="ru-RU" sz="2000" b="1" i="1" u="sng" dirty="0" err="1"/>
              <a:t>Сімейний</a:t>
            </a:r>
            <a:r>
              <a:rPr lang="ru-RU" sz="2000" b="1" i="1" u="sng" dirty="0"/>
              <a:t> кодекс </a:t>
            </a:r>
            <a:r>
              <a:rPr lang="ru-RU" sz="2000" b="1" i="1" u="sng" dirty="0" err="1"/>
              <a:t>України</a:t>
            </a:r>
            <a:r>
              <a:rPr lang="ru-RU" sz="2000" b="1" i="1" u="sng" dirty="0"/>
              <a:t> </a:t>
            </a:r>
            <a:r>
              <a:rPr lang="ru-RU" sz="2000" dirty="0"/>
              <a:t>— закон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визначає</a:t>
            </a:r>
            <a:r>
              <a:rPr lang="ru-RU" sz="2000" dirty="0"/>
              <a:t> засади </a:t>
            </a:r>
            <a:r>
              <a:rPr lang="ru-RU" sz="2000" dirty="0" err="1"/>
              <a:t>шлюбу,особисті</a:t>
            </a:r>
            <a:r>
              <a:rPr lang="ru-RU" sz="2000" dirty="0"/>
              <a:t> </a:t>
            </a:r>
            <a:r>
              <a:rPr lang="ru-RU" sz="2000" dirty="0" err="1"/>
              <a:t>немайнові</a:t>
            </a:r>
            <a:r>
              <a:rPr lang="ru-RU" sz="2000" dirty="0"/>
              <a:t> та </a:t>
            </a:r>
            <a:r>
              <a:rPr lang="ru-RU" sz="2000" dirty="0" err="1"/>
              <a:t>майнові</a:t>
            </a:r>
            <a:r>
              <a:rPr lang="ru-RU" sz="2000" dirty="0"/>
              <a:t> права і </a:t>
            </a:r>
            <a:r>
              <a:rPr lang="ru-RU" sz="2000" dirty="0" err="1"/>
              <a:t>обов'язки</a:t>
            </a:r>
            <a:r>
              <a:rPr lang="ru-RU" sz="2000" dirty="0"/>
              <a:t> </a:t>
            </a:r>
            <a:r>
              <a:rPr lang="ru-RU" sz="2000" dirty="0" err="1"/>
              <a:t>подружжя,підстави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,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особистих</a:t>
            </a:r>
            <a:r>
              <a:rPr lang="ru-RU" sz="2000" dirty="0"/>
              <a:t> </a:t>
            </a:r>
            <a:r>
              <a:rPr lang="ru-RU" sz="2000" dirty="0" err="1"/>
              <a:t>немайнових</a:t>
            </a:r>
            <a:r>
              <a:rPr lang="ru-RU" sz="2000" dirty="0"/>
              <a:t> і </a:t>
            </a:r>
            <a:r>
              <a:rPr lang="ru-RU" sz="2000" dirty="0" err="1"/>
              <a:t>майнових</a:t>
            </a:r>
            <a:r>
              <a:rPr lang="ru-RU" sz="2000" dirty="0"/>
              <a:t> прав та </a:t>
            </a:r>
            <a:r>
              <a:rPr lang="ru-RU" sz="2000" dirty="0" err="1"/>
              <a:t>обов'язків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і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усиновлювачів</a:t>
            </a:r>
            <a:r>
              <a:rPr lang="ru-RU" sz="2000" dirty="0"/>
              <a:t> та </a:t>
            </a:r>
            <a:r>
              <a:rPr lang="ru-RU" sz="2000" dirty="0" err="1"/>
              <a:t>усиновлених</a:t>
            </a:r>
            <a:r>
              <a:rPr lang="ru-RU" sz="2000" dirty="0"/>
              <a:t>,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сім'ї</a:t>
            </a:r>
            <a:r>
              <a:rPr lang="ru-RU" sz="2000" dirty="0"/>
              <a:t> та </a:t>
            </a:r>
            <a:r>
              <a:rPr lang="ru-RU" sz="2000" dirty="0" err="1"/>
              <a:t>родичівСімейний</a:t>
            </a:r>
            <a:r>
              <a:rPr lang="ru-RU" sz="2000" dirty="0"/>
              <a:t> кодекс </a:t>
            </a:r>
            <a:r>
              <a:rPr lang="ru-RU" sz="2000" dirty="0" err="1"/>
              <a:t>України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098" name="Picture 2" descr="C:\Users\777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83023"/>
            <a:ext cx="4834089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92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semya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" y="0"/>
            <a:ext cx="340009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77\Desktop\dsfqwetqteqweqewq12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111"/>
            <a:ext cx="5124933" cy="38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777\Desktop\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" y="32923"/>
            <a:ext cx="4329537" cy="35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" y="3575272"/>
            <a:ext cx="9117561" cy="32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7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esktop\ca600b99df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18225"/>
            <a:ext cx="9113199" cy="68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" y="0"/>
            <a:ext cx="879556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1800" i="1" u="sng" dirty="0" smtClean="0"/>
              <a:t> Прекрасна </a:t>
            </a:r>
            <a:r>
              <a:rPr lang="ru-RU" sz="1800" i="1" u="sng" dirty="0" err="1"/>
              <a:t>сім'я</a:t>
            </a:r>
            <a:r>
              <a:rPr lang="ru-RU" sz="1800" i="1" u="sng" dirty="0"/>
              <a:t> - </a:t>
            </a:r>
            <a:r>
              <a:rPr lang="ru-RU" sz="1800" i="1" u="sng" dirty="0" err="1"/>
              <a:t>це</a:t>
            </a:r>
            <a:r>
              <a:rPr lang="ru-RU" sz="1800" i="1" u="sng" dirty="0"/>
              <a:t> не "</a:t>
            </a:r>
            <a:r>
              <a:rPr lang="ru-RU" sz="1800" i="1" u="sng" dirty="0" err="1"/>
              <a:t>ідеальна</a:t>
            </a:r>
            <a:r>
              <a:rPr lang="ru-RU" sz="1800" i="1" u="sng" dirty="0"/>
              <a:t> пара", </a:t>
            </a:r>
            <a:r>
              <a:rPr lang="ru-RU" sz="1800" i="1" u="sng" dirty="0" err="1"/>
              <a:t>це</a:t>
            </a:r>
            <a:r>
              <a:rPr lang="ru-RU" sz="1800" i="1" u="sng" dirty="0"/>
              <a:t> </a:t>
            </a:r>
            <a:r>
              <a:rPr lang="ru-RU" sz="1800" i="1" u="sng" dirty="0" err="1"/>
              <a:t>двоє</a:t>
            </a:r>
            <a:r>
              <a:rPr lang="ru-RU" sz="1800" i="1" u="sng" dirty="0"/>
              <a:t> </a:t>
            </a:r>
            <a:r>
              <a:rPr lang="ru-RU" sz="1800" i="1" u="sng" dirty="0" err="1"/>
              <a:t>зовсім</a:t>
            </a:r>
            <a:r>
              <a:rPr lang="ru-RU" sz="1800" i="1" u="sng" dirty="0"/>
              <a:t> не </a:t>
            </a:r>
            <a:r>
              <a:rPr lang="ru-RU" sz="1800" i="1" u="sng" dirty="0" err="1"/>
              <a:t>ідеальних</a:t>
            </a:r>
            <a:r>
              <a:rPr lang="ru-RU" sz="1800" i="1" u="sng" dirty="0"/>
              <a:t> людей, </a:t>
            </a:r>
            <a:r>
              <a:rPr lang="ru-RU" sz="1800" i="1" u="sng" dirty="0" err="1"/>
              <a:t>які</a:t>
            </a:r>
            <a:r>
              <a:rPr lang="ru-RU" sz="1800" i="1" u="sng" dirty="0"/>
              <a:t> </a:t>
            </a:r>
            <a:r>
              <a:rPr lang="ru-RU" sz="1800" i="1" u="sng" dirty="0" err="1"/>
              <a:t>вчаться</a:t>
            </a:r>
            <a:r>
              <a:rPr lang="ru-RU" sz="1800" i="1" u="sng" dirty="0"/>
              <a:t> </a:t>
            </a:r>
            <a:r>
              <a:rPr lang="ru-RU" sz="1800" i="1" u="sng" dirty="0" err="1"/>
              <a:t>радіти</a:t>
            </a:r>
            <a:r>
              <a:rPr lang="ru-RU" sz="1800" i="1" u="sng" dirty="0"/>
              <a:t> тому, </a:t>
            </a:r>
            <a:r>
              <a:rPr lang="ru-RU" sz="1800" i="1" u="sng" dirty="0" err="1"/>
              <a:t>що</a:t>
            </a:r>
            <a:r>
              <a:rPr lang="ru-RU" sz="1800" i="1" u="sng" dirty="0"/>
              <a:t> вони </a:t>
            </a:r>
            <a:r>
              <a:rPr lang="ru-RU" sz="1800" i="1" u="sng" dirty="0" err="1"/>
              <a:t>різні</a:t>
            </a:r>
            <a:r>
              <a:rPr lang="ru-RU" sz="1800" i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842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60840" cy="1258493"/>
          </a:xfrm>
        </p:spPr>
        <p:txBody>
          <a:bodyPr/>
          <a:lstStyle/>
          <a:p>
            <a:pPr algn="ctr"/>
            <a:r>
              <a:rPr lang="uk-UA" sz="8800" dirty="0" smtClean="0"/>
              <a:t>Вірш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4149080"/>
            <a:ext cx="4017085" cy="14771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4176464" cy="56166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                </a:t>
            </a:r>
            <a:r>
              <a:rPr lang="ru-RU" b="1" i="1" u="sng" dirty="0" smtClean="0"/>
              <a:t>СІМ'Я </a:t>
            </a:r>
            <a:endParaRPr lang="ru-RU" b="1" i="1" u="sng" dirty="0"/>
          </a:p>
          <a:p>
            <a:endParaRPr lang="ru-RU" dirty="0"/>
          </a:p>
          <a:p>
            <a:r>
              <a:rPr lang="ru-RU" dirty="0"/>
              <a:t>Засни. Уже </a:t>
            </a:r>
            <a:r>
              <a:rPr lang="ru-RU" dirty="0" err="1"/>
              <a:t>алеї</a:t>
            </a:r>
            <a:r>
              <a:rPr lang="ru-RU" dirty="0"/>
              <a:t> </a:t>
            </a:r>
            <a:r>
              <a:rPr lang="ru-RU" dirty="0" err="1"/>
              <a:t>потемніли</a:t>
            </a:r>
            <a:r>
              <a:rPr lang="ru-RU" dirty="0"/>
              <a:t>, </a:t>
            </a:r>
          </a:p>
          <a:p>
            <a:r>
              <a:rPr lang="ru-RU" dirty="0"/>
              <a:t> </a:t>
            </a:r>
            <a:r>
              <a:rPr lang="ru-RU" dirty="0" err="1"/>
              <a:t>Війнуло</a:t>
            </a:r>
            <a:r>
              <a:rPr lang="ru-RU" dirty="0"/>
              <a:t> холодом і </a:t>
            </a:r>
            <a:r>
              <a:rPr lang="ru-RU" dirty="0" err="1"/>
              <a:t>вогкістю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</a:p>
          <a:p>
            <a:r>
              <a:rPr lang="ru-RU" dirty="0"/>
              <a:t> Засни в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,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– </a:t>
            </a:r>
          </a:p>
          <a:p>
            <a:r>
              <a:rPr lang="ru-RU" dirty="0"/>
              <a:t> Спи, хлопчику. </a:t>
            </a:r>
            <a:r>
              <a:rPr lang="ru-RU" dirty="0" err="1"/>
              <a:t>Алеї</a:t>
            </a:r>
            <a:r>
              <a:rPr lang="ru-RU" dirty="0"/>
              <a:t> </a:t>
            </a:r>
            <a:r>
              <a:rPr lang="ru-RU" dirty="0" err="1"/>
              <a:t>потемніли</a:t>
            </a:r>
            <a:r>
              <a:rPr lang="ru-RU" dirty="0"/>
              <a:t>, </a:t>
            </a:r>
          </a:p>
          <a:p>
            <a:r>
              <a:rPr lang="ru-RU" dirty="0"/>
              <a:t> І смутно, й </a:t>
            </a:r>
            <a:r>
              <a:rPr lang="ru-RU" dirty="0" err="1"/>
              <a:t>ніжно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теплі</a:t>
            </a:r>
            <a:r>
              <a:rPr lang="ru-RU" dirty="0"/>
              <a:t>, </a:t>
            </a:r>
          </a:p>
          <a:p>
            <a:r>
              <a:rPr lang="ru-RU" dirty="0"/>
              <a:t> Де ми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вірили</a:t>
            </a:r>
            <a:r>
              <a:rPr lang="ru-RU" dirty="0"/>
              <a:t> й любили. 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ж нам </a:t>
            </a:r>
            <a:r>
              <a:rPr lang="ru-RU" dirty="0" err="1"/>
              <a:t>лишалося</a:t>
            </a:r>
            <a:r>
              <a:rPr lang="ru-RU" dirty="0"/>
              <a:t> у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нічному</a:t>
            </a:r>
            <a:r>
              <a:rPr lang="ru-RU" dirty="0"/>
              <a:t>, </a:t>
            </a:r>
          </a:p>
          <a:p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пожеж</a:t>
            </a:r>
            <a:r>
              <a:rPr lang="ru-RU" dirty="0"/>
              <a:t>? </a:t>
            </a:r>
          </a:p>
          <a:p>
            <a:r>
              <a:rPr lang="ru-RU" dirty="0"/>
              <a:t> Як не </a:t>
            </a:r>
            <a:r>
              <a:rPr lang="ru-RU" dirty="0" err="1"/>
              <a:t>любити</a:t>
            </a:r>
            <a:r>
              <a:rPr lang="ru-RU" dirty="0"/>
              <a:t> нам </a:t>
            </a:r>
            <a:r>
              <a:rPr lang="ru-RU" dirty="0" err="1"/>
              <a:t>цей</a:t>
            </a:r>
            <a:r>
              <a:rPr lang="ru-RU" dirty="0"/>
              <a:t> образ дому </a:t>
            </a:r>
          </a:p>
          <a:p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дороги, </a:t>
            </a:r>
            <a:r>
              <a:rPr lang="ru-RU" dirty="0" err="1"/>
              <a:t>втоми</a:t>
            </a:r>
            <a:r>
              <a:rPr lang="ru-RU" dirty="0"/>
              <a:t> і </a:t>
            </a:r>
            <a:r>
              <a:rPr lang="ru-RU" dirty="0" err="1"/>
              <a:t>безмеж</a:t>
            </a:r>
            <a:r>
              <a:rPr lang="ru-RU" dirty="0"/>
              <a:t> – </a:t>
            </a:r>
          </a:p>
          <a:p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... </a:t>
            </a:r>
            <a:r>
              <a:rPr lang="ru-RU" dirty="0" err="1"/>
              <a:t>Стіни</a:t>
            </a:r>
            <a:r>
              <a:rPr lang="ru-RU" dirty="0"/>
              <a:t> – а потому </a:t>
            </a:r>
          </a:p>
          <a:p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свіжість</a:t>
            </a:r>
            <a:r>
              <a:rPr lang="ru-RU" dirty="0"/>
              <a:t>, де лилось </a:t>
            </a:r>
          </a:p>
          <a:p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розгортання</a:t>
            </a:r>
            <a:r>
              <a:rPr lang="ru-RU" dirty="0"/>
              <a:t> </a:t>
            </a:r>
            <a:r>
              <a:rPr lang="ru-RU" dirty="0" err="1"/>
              <a:t>вимитих</a:t>
            </a:r>
            <a:r>
              <a:rPr lang="ru-RU" dirty="0"/>
              <a:t> </a:t>
            </a:r>
            <a:r>
              <a:rPr lang="ru-RU" dirty="0" err="1"/>
              <a:t>волось</a:t>
            </a:r>
            <a:r>
              <a:rPr lang="ru-RU" dirty="0"/>
              <a:t>! </a:t>
            </a:r>
          </a:p>
          <a:p>
            <a:endParaRPr lang="ru-RU" dirty="0"/>
          </a:p>
          <a:p>
            <a:r>
              <a:rPr lang="ru-RU" dirty="0"/>
              <a:t> ...</a:t>
            </a:r>
            <a:r>
              <a:rPr lang="ru-RU" dirty="0" err="1"/>
              <a:t>Надвечір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читає</a:t>
            </a:r>
            <a:r>
              <a:rPr lang="ru-RU" dirty="0"/>
              <a:t> книгу, </a:t>
            </a:r>
          </a:p>
          <a:p>
            <a:r>
              <a:rPr lang="ru-RU" dirty="0"/>
              <a:t> А юна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розгорта</a:t>
            </a:r>
            <a:r>
              <a:rPr lang="ru-RU" dirty="0"/>
              <a:t> </a:t>
            </a:r>
            <a:r>
              <a:rPr lang="ru-RU" dirty="0" err="1"/>
              <a:t>шиття</a:t>
            </a:r>
            <a:r>
              <a:rPr lang="ru-RU" dirty="0"/>
              <a:t>. </a:t>
            </a:r>
          </a:p>
          <a:p>
            <a:r>
              <a:rPr lang="ru-RU" dirty="0"/>
              <a:t> </a:t>
            </a:r>
            <a:r>
              <a:rPr lang="ru-RU" dirty="0" err="1"/>
              <a:t>Снується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, нитка </a:t>
            </a:r>
            <a:r>
              <a:rPr lang="ru-RU" dirty="0" err="1"/>
              <a:t>в'ється</a:t>
            </a:r>
            <a:r>
              <a:rPr lang="ru-RU" dirty="0"/>
              <a:t>, тихо </a:t>
            </a:r>
          </a:p>
          <a:p>
            <a:r>
              <a:rPr lang="ru-RU" dirty="0"/>
              <a:t> </a:t>
            </a:r>
            <a:r>
              <a:rPr lang="ru-RU" dirty="0" err="1"/>
              <a:t>Сидить</a:t>
            </a:r>
            <a:r>
              <a:rPr lang="ru-RU" dirty="0"/>
              <a:t> </a:t>
            </a:r>
            <a:r>
              <a:rPr lang="ru-RU" dirty="0" err="1"/>
              <a:t>охайне</a:t>
            </a:r>
            <a:r>
              <a:rPr lang="ru-RU" dirty="0"/>
              <a:t>, </a:t>
            </a:r>
            <a:r>
              <a:rPr lang="ru-RU" dirty="0" err="1"/>
              <a:t>плекане</a:t>
            </a:r>
            <a:r>
              <a:rPr lang="ru-RU" dirty="0"/>
              <a:t> дитя. </a:t>
            </a:r>
          </a:p>
          <a:p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не </a:t>
            </a:r>
            <a:r>
              <a:rPr lang="ru-RU" dirty="0" err="1"/>
              <a:t>втішає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котик, </a:t>
            </a:r>
            <a:r>
              <a:rPr lang="ru-RU" dirty="0" err="1"/>
              <a:t>ні</a:t>
            </a:r>
            <a:r>
              <a:rPr lang="ru-RU" dirty="0"/>
              <a:t> собачка – сам не </a:t>
            </a:r>
            <a:r>
              <a:rPr lang="ru-RU" dirty="0" err="1"/>
              <a:t>знає</a:t>
            </a:r>
            <a:r>
              <a:rPr lang="ru-RU" dirty="0"/>
              <a:t>; </a:t>
            </a:r>
          </a:p>
          <a:p>
            <a:r>
              <a:rPr lang="ru-RU" dirty="0"/>
              <a:t> А в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зіниць</a:t>
            </a:r>
            <a:r>
              <a:rPr lang="ru-RU" dirty="0"/>
              <a:t> </a:t>
            </a:r>
            <a:r>
              <a:rPr lang="ru-RU" dirty="0" err="1"/>
              <a:t>тремтить</a:t>
            </a:r>
            <a:r>
              <a:rPr lang="ru-RU" dirty="0"/>
              <a:t> </a:t>
            </a:r>
            <a:r>
              <a:rPr lang="ru-RU" dirty="0" err="1"/>
              <a:t>навхрест</a:t>
            </a:r>
            <a:r>
              <a:rPr lang="ru-RU" dirty="0"/>
              <a:t> – </a:t>
            </a:r>
          </a:p>
          <a:p>
            <a:r>
              <a:rPr lang="ru-RU" dirty="0"/>
              <a:t> Так, </a:t>
            </a:r>
            <a:r>
              <a:rPr lang="ru-RU" dirty="0" err="1"/>
              <a:t>наче</a:t>
            </a:r>
            <a:r>
              <a:rPr lang="ru-RU" dirty="0"/>
              <a:t> бунт,– і </a:t>
            </a:r>
            <a:r>
              <a:rPr lang="ru-RU" dirty="0" err="1"/>
              <a:t>виклик</a:t>
            </a:r>
            <a:r>
              <a:rPr lang="ru-RU" dirty="0"/>
              <a:t>, і протест?..</a:t>
            </a:r>
          </a:p>
        </p:txBody>
      </p:sp>
      <p:pic>
        <p:nvPicPr>
          <p:cNvPr id="7170" name="Picture 2" descr="C:\Users\777\Desktop\12478542-n--n-n----n-----n---n---------------n-n---noen-n---nf-n---n-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45" y="1268760"/>
            <a:ext cx="5303956" cy="55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56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62" y="16558"/>
            <a:ext cx="9135081" cy="1396217"/>
          </a:xfrm>
        </p:spPr>
        <p:txBody>
          <a:bodyPr/>
          <a:lstStyle/>
          <a:p>
            <a:r>
              <a:rPr lang="ru-RU" sz="1800" i="1" u="sng" dirty="0" err="1"/>
              <a:t>Ти</a:t>
            </a:r>
            <a:r>
              <a:rPr lang="ru-RU" sz="1800" i="1" u="sng" dirty="0"/>
              <a:t> </a:t>
            </a:r>
            <a:r>
              <a:rPr lang="ru-RU" sz="1800" i="1" u="sng" dirty="0" err="1"/>
              <a:t>можеш</a:t>
            </a:r>
            <a:r>
              <a:rPr lang="ru-RU" sz="1800" i="1" u="sng" dirty="0"/>
              <a:t> не знати </a:t>
            </a:r>
            <a:r>
              <a:rPr lang="ru-RU" sz="1800" i="1" u="sng" dirty="0" err="1"/>
              <a:t>своїх</a:t>
            </a:r>
            <a:r>
              <a:rPr lang="ru-RU" sz="1800" i="1" u="sng" dirty="0"/>
              <a:t> </a:t>
            </a:r>
            <a:r>
              <a:rPr lang="ru-RU" sz="1800" i="1" u="sng" dirty="0" err="1"/>
              <a:t>батьків</a:t>
            </a:r>
            <a:r>
              <a:rPr lang="ru-RU" sz="1800" i="1" u="sng" dirty="0"/>
              <a:t>, але твоя </a:t>
            </a:r>
            <a:r>
              <a:rPr lang="ru-RU" sz="1800" i="1" u="sng" dirty="0" err="1"/>
              <a:t>сім'я</a:t>
            </a:r>
            <a:r>
              <a:rPr lang="ru-RU" sz="1800" i="1" u="sng" dirty="0"/>
              <a:t> </a:t>
            </a:r>
            <a:r>
              <a:rPr lang="ru-RU" sz="1800" i="1" u="sng" dirty="0" err="1"/>
              <a:t>існує</a:t>
            </a:r>
            <a:r>
              <a:rPr lang="ru-RU" sz="1800" i="1" u="sng" dirty="0"/>
              <a:t> </a:t>
            </a:r>
            <a:r>
              <a:rPr lang="ru-RU" sz="1800" i="1" u="sng" dirty="0" err="1"/>
              <a:t>незалежно</a:t>
            </a:r>
            <a:r>
              <a:rPr lang="ru-RU" sz="1800" i="1" u="sng" dirty="0"/>
              <a:t> </a:t>
            </a:r>
            <a:r>
              <a:rPr lang="ru-RU" sz="1800" i="1" u="sng" dirty="0" err="1"/>
              <a:t>від</a:t>
            </a:r>
            <a:r>
              <a:rPr lang="ru-RU" sz="1800" i="1" u="sng" dirty="0"/>
              <a:t> </a:t>
            </a:r>
            <a:r>
              <a:rPr lang="ru-RU" sz="1800" i="1" u="sng" dirty="0" err="1"/>
              <a:t>твого</a:t>
            </a:r>
            <a:r>
              <a:rPr lang="ru-RU" sz="1800" i="1" u="sng" dirty="0"/>
              <a:t> </a:t>
            </a:r>
            <a:r>
              <a:rPr lang="ru-RU" sz="1800" i="1" u="sng" dirty="0" err="1"/>
              <a:t>знання</a:t>
            </a:r>
            <a:r>
              <a:rPr lang="ru-RU" sz="1800" i="1" u="sng" dirty="0"/>
              <a:t> </a:t>
            </a:r>
            <a:r>
              <a:rPr lang="ru-RU" sz="1800" i="1" u="sng" dirty="0" err="1"/>
              <a:t>або</a:t>
            </a:r>
            <a:r>
              <a:rPr lang="ru-RU" sz="1800" i="1" u="sng" dirty="0"/>
              <a:t> </a:t>
            </a:r>
            <a:r>
              <a:rPr lang="ru-RU" sz="1800" i="1" u="sng" dirty="0" err="1"/>
              <a:t>незнання</a:t>
            </a:r>
            <a:r>
              <a:rPr lang="ru-RU" sz="1800" i="1" u="sng" dirty="0"/>
              <a:t>. </a:t>
            </a:r>
            <a:r>
              <a:rPr lang="ru-RU" sz="1800" i="1" u="sng" dirty="0" err="1"/>
              <a:t>Ти</a:t>
            </a:r>
            <a:r>
              <a:rPr lang="ru-RU" sz="1800" i="1" u="sng" dirty="0"/>
              <a:t> </a:t>
            </a:r>
            <a:r>
              <a:rPr lang="ru-RU" sz="1800" i="1" u="sng" dirty="0" err="1"/>
              <a:t>можеш</a:t>
            </a:r>
            <a:r>
              <a:rPr lang="ru-RU" sz="1800" i="1" u="sng" dirty="0"/>
              <a:t> </a:t>
            </a:r>
            <a:r>
              <a:rPr lang="ru-RU" sz="1800" i="1" u="sng" dirty="0" err="1"/>
              <a:t>віддалитися</a:t>
            </a:r>
            <a:r>
              <a:rPr lang="ru-RU" sz="1800" i="1" u="sng" dirty="0"/>
              <a:t> </a:t>
            </a:r>
            <a:r>
              <a:rPr lang="ru-RU" sz="1800" i="1" u="sng" dirty="0" err="1"/>
              <a:t>від</a:t>
            </a:r>
            <a:r>
              <a:rPr lang="ru-RU" sz="1800" i="1" u="sng" dirty="0"/>
              <a:t> </a:t>
            </a:r>
            <a:r>
              <a:rPr lang="ru-RU" sz="1800" i="1" u="sng" dirty="0" err="1"/>
              <a:t>родичів</a:t>
            </a:r>
            <a:r>
              <a:rPr lang="ru-RU" sz="1800" i="1" u="sng" dirty="0"/>
              <a:t>, </a:t>
            </a:r>
            <a:r>
              <a:rPr lang="ru-RU" sz="1800" i="1" u="sng" dirty="0" err="1"/>
              <a:t>порвати</a:t>
            </a:r>
            <a:r>
              <a:rPr lang="ru-RU" sz="1800" i="1" u="sng" dirty="0"/>
              <a:t> з ними </a:t>
            </a:r>
            <a:r>
              <a:rPr lang="ru-RU" sz="1800" i="1" u="sng" dirty="0" err="1"/>
              <a:t>всякі</a:t>
            </a:r>
            <a:r>
              <a:rPr lang="ru-RU" sz="1800" i="1" u="sng" dirty="0"/>
              <a:t> </a:t>
            </a:r>
            <a:r>
              <a:rPr lang="ru-RU" sz="1800" i="1" u="sng" dirty="0" err="1"/>
              <a:t>стосунки</a:t>
            </a:r>
            <a:r>
              <a:rPr lang="ru-RU" sz="1800" i="1" u="sng" dirty="0"/>
              <a:t>, але </a:t>
            </a:r>
            <a:r>
              <a:rPr lang="ru-RU" sz="1800" i="1" u="sng" dirty="0" err="1"/>
              <a:t>ти</a:t>
            </a:r>
            <a:r>
              <a:rPr lang="ru-RU" sz="1800" i="1" u="sng" dirty="0"/>
              <a:t> не </a:t>
            </a:r>
            <a:r>
              <a:rPr lang="ru-RU" sz="1800" i="1" u="sng" dirty="0" err="1"/>
              <a:t>вправі</a:t>
            </a:r>
            <a:r>
              <a:rPr lang="ru-RU" sz="1800" i="1" u="sng" dirty="0"/>
              <a:t> </a:t>
            </a:r>
            <a:r>
              <a:rPr lang="ru-RU" sz="1800" i="1" u="sng" dirty="0" err="1"/>
              <a:t>стверджувати</a:t>
            </a:r>
            <a:r>
              <a:rPr lang="ru-RU" sz="1800" i="1" u="sng" dirty="0"/>
              <a:t>, </a:t>
            </a:r>
            <a:r>
              <a:rPr lang="ru-RU" sz="1800" i="1" u="sng" dirty="0" err="1"/>
              <a:t>що</a:t>
            </a:r>
            <a:r>
              <a:rPr lang="ru-RU" sz="1800" i="1" u="sng" dirty="0"/>
              <a:t> </a:t>
            </a:r>
            <a:r>
              <a:rPr lang="ru-RU" sz="1800" i="1" u="sng" dirty="0" err="1"/>
              <a:t>цих</a:t>
            </a:r>
            <a:r>
              <a:rPr lang="ru-RU" sz="1800" i="1" u="sng" dirty="0"/>
              <a:t> </a:t>
            </a:r>
            <a:r>
              <a:rPr lang="ru-RU" sz="1800" i="1" u="sng" dirty="0" err="1"/>
              <a:t>родичів</a:t>
            </a:r>
            <a:r>
              <a:rPr lang="ru-RU" sz="1800" i="1" u="sng" dirty="0"/>
              <a:t> у тебе </a:t>
            </a:r>
            <a:r>
              <a:rPr lang="ru-RU" sz="1800" i="1" u="sng" dirty="0" err="1"/>
              <a:t>немає</a:t>
            </a:r>
            <a:r>
              <a:rPr lang="ru-RU" sz="1800" i="1" u="sng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437113"/>
            <a:ext cx="9143999" cy="1944216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Цінуйте свою </a:t>
            </a:r>
            <a:r>
              <a:rPr lang="ru-RU" sz="8000" dirty="0" err="1" smtClean="0"/>
              <a:t>сім‘ю</a:t>
            </a:r>
            <a:r>
              <a:rPr lang="ru-RU" sz="8000" dirty="0" smtClean="0"/>
              <a:t>!!!</a:t>
            </a:r>
            <a:endParaRPr lang="ru-RU" sz="8000" dirty="0"/>
          </a:p>
        </p:txBody>
      </p:sp>
      <p:pic>
        <p:nvPicPr>
          <p:cNvPr id="8194" name="Picture 2" descr="C:\Users\777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872"/>
            <a:ext cx="4109332" cy="30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777\Desktop\крепкая-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32" y="1561873"/>
            <a:ext cx="5034668" cy="30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67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469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Сім'я</vt:lpstr>
      <vt:lpstr>Сім'я</vt:lpstr>
      <vt:lpstr>Типи сім'ї</vt:lpstr>
      <vt:lpstr>Сім'я - чудова річ, а хороша сім'я - це просто чудово.                           Все-таки родина - це дуже довгі відносини.                                                                                Кожна сім'я - це справжній маленький культ.                                                                  Сім'я - це спорідненість не тільки по крові.</vt:lpstr>
      <vt:lpstr>Сімейний кодекс України</vt:lpstr>
      <vt:lpstr>Презентация PowerPoint</vt:lpstr>
      <vt:lpstr> Прекрасна сім'я - це не "ідеальна пара", це двоє зовсім не ідеальних людей, які вчаться радіти тому, що вони різні.</vt:lpstr>
      <vt:lpstr>Вірш</vt:lpstr>
      <vt:lpstr>Ти можеш не знати своїх батьків, але твоя сім'я існує незалежно від твого знання або незнання. Ти можеш віддалитися від родичів, порвати з ними всякі стосунки, але ти не вправі стверджувати, що цих родичів у тебе немає.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Сім'я</dc:title>
  <dc:creator>777</dc:creator>
  <cp:lastModifiedBy>777</cp:lastModifiedBy>
  <cp:revision>6</cp:revision>
  <dcterms:created xsi:type="dcterms:W3CDTF">2013-09-15T15:58:04Z</dcterms:created>
  <dcterms:modified xsi:type="dcterms:W3CDTF">2013-09-15T17:04:39Z</dcterms:modified>
</cp:coreProperties>
</file>