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87FFB-C01E-42CC-97E7-F13CC130CB47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C7306-E71C-4AB5-8DFB-63DC468A20DB}">
      <dgm:prSet phldrT="[Текст]"/>
      <dgm:spPr/>
      <dgm:t>
        <a:bodyPr/>
        <a:lstStyle/>
        <a:p>
          <a:r>
            <a:rPr lang="uk-UA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Залежно від сфер суспільний відносин</a:t>
          </a:r>
          <a:endParaRPr lang="ru-RU" dirty="0"/>
        </a:p>
      </dgm:t>
    </dgm:pt>
    <dgm:pt modelId="{AA6B2DA4-D8B8-4FC9-8068-D11BD7EA33EB}" type="parTrans" cxnId="{302AA76E-C101-4B68-A957-5FE11201D9D2}">
      <dgm:prSet/>
      <dgm:spPr/>
      <dgm:t>
        <a:bodyPr/>
        <a:lstStyle/>
        <a:p>
          <a:endParaRPr lang="ru-RU"/>
        </a:p>
      </dgm:t>
    </dgm:pt>
    <dgm:pt modelId="{85AA2BE0-BBC4-4111-A0CA-6A012913B970}" type="sibTrans" cxnId="{302AA76E-C101-4B68-A957-5FE11201D9D2}">
      <dgm:prSet/>
      <dgm:spPr/>
      <dgm:t>
        <a:bodyPr/>
        <a:lstStyle/>
        <a:p>
          <a:endParaRPr lang="ru-RU"/>
        </a:p>
      </dgm:t>
    </dgm:pt>
    <dgm:pt modelId="{FD160C0E-4D73-4AFD-B822-DC397C7EF30B}">
      <dgm:prSet phldrT="[Текст]" custT="1"/>
      <dgm:spPr/>
      <dgm:t>
        <a:bodyPr/>
        <a:lstStyle/>
        <a:p>
          <a:r>
            <a:rPr lang="uk-UA" sz="1750" b="1" cap="none" spc="0" dirty="0" smtClean="0">
              <a:ln w="10541" cmpd="sng">
                <a:prstDash val="solid"/>
              </a:ln>
              <a:effectLst/>
            </a:rPr>
            <a:t>Політичні норми регулюють відносини між соціальними групами, націями, народностями, їх участь в організації  та здійсненні державної влади</a:t>
          </a:r>
          <a:endParaRPr lang="ru-RU" sz="1750" b="1" cap="none" spc="0" dirty="0">
            <a:ln w="10541" cmpd="sng">
              <a:prstDash val="solid"/>
            </a:ln>
            <a:effectLst/>
          </a:endParaRPr>
        </a:p>
      </dgm:t>
    </dgm:pt>
    <dgm:pt modelId="{35E818ED-0A50-4CF2-9C67-CC220AC6A4C2}" type="parTrans" cxnId="{592F03C3-2B06-41C0-8660-1926C065F707}">
      <dgm:prSet/>
      <dgm:spPr>
        <a:ln w="28575"/>
      </dgm:spPr>
      <dgm:t>
        <a:bodyPr/>
        <a:lstStyle/>
        <a:p>
          <a:endParaRPr lang="ru-RU" dirty="0"/>
        </a:p>
      </dgm:t>
    </dgm:pt>
    <dgm:pt modelId="{68F99015-3D1A-484D-B6A2-C6DAF3443E30}" type="sibTrans" cxnId="{592F03C3-2B06-41C0-8660-1926C065F707}">
      <dgm:prSet/>
      <dgm:spPr/>
      <dgm:t>
        <a:bodyPr/>
        <a:lstStyle/>
        <a:p>
          <a:endParaRPr lang="ru-RU"/>
        </a:p>
      </dgm:t>
    </dgm:pt>
    <dgm:pt modelId="{FC77CAD6-5C3D-4350-9AF8-29310B008381}">
      <dgm:prSet phldrT="[Текст]" custT="1"/>
      <dgm:spPr/>
      <dgm:t>
        <a:bodyPr/>
        <a:lstStyle/>
        <a:p>
          <a:r>
            <a:rPr lang="uk-UA" sz="1750" b="1" cap="none" spc="0" dirty="0" smtClean="0">
              <a:ln w="10541" cmpd="sng">
                <a:prstDash val="solid"/>
              </a:ln>
              <a:effectLst/>
            </a:rPr>
            <a:t>Економічні норми регламентують відносини у сфері економіки</a:t>
          </a:r>
          <a:endParaRPr lang="ru-RU" sz="1750" b="1" cap="none" spc="0" dirty="0">
            <a:ln w="10541" cmpd="sng">
              <a:prstDash val="solid"/>
            </a:ln>
            <a:effectLst/>
          </a:endParaRPr>
        </a:p>
      </dgm:t>
    </dgm:pt>
    <dgm:pt modelId="{D0C39492-03B8-41D5-9B51-4A5A93EF32AB}" type="parTrans" cxnId="{D42DF725-7DC3-43D2-AACB-CF721E6D79A7}">
      <dgm:prSet/>
      <dgm:spPr>
        <a:ln w="28575"/>
      </dgm:spPr>
      <dgm:t>
        <a:bodyPr/>
        <a:lstStyle/>
        <a:p>
          <a:endParaRPr lang="ru-RU" dirty="0"/>
        </a:p>
      </dgm:t>
    </dgm:pt>
    <dgm:pt modelId="{06874ECA-33D7-49B4-960D-0A07D222E105}" type="sibTrans" cxnId="{D42DF725-7DC3-43D2-AACB-CF721E6D79A7}">
      <dgm:prSet/>
      <dgm:spPr/>
      <dgm:t>
        <a:bodyPr/>
        <a:lstStyle/>
        <a:p>
          <a:endParaRPr lang="ru-RU"/>
        </a:p>
      </dgm:t>
    </dgm:pt>
    <dgm:pt modelId="{ED87C077-5C85-4125-AFAB-41A5CF29A481}">
      <dgm:prSet phldrT="[Текст]"/>
      <dgm:spPr/>
      <dgm:t>
        <a:bodyPr/>
        <a:lstStyle/>
        <a:p>
          <a:r>
            <a:rPr lang="uk-UA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Залежно від способів установлення і забезпечення</a:t>
          </a:r>
          <a:endParaRPr lang="ru-RU" dirty="0"/>
        </a:p>
      </dgm:t>
    </dgm:pt>
    <dgm:pt modelId="{303964DE-111A-43AF-AFE0-4FAA0FC90472}" type="parTrans" cxnId="{DFF36B8C-E448-416A-9620-0A0CCF11DF3B}">
      <dgm:prSet/>
      <dgm:spPr/>
      <dgm:t>
        <a:bodyPr/>
        <a:lstStyle/>
        <a:p>
          <a:endParaRPr lang="ru-RU"/>
        </a:p>
      </dgm:t>
    </dgm:pt>
    <dgm:pt modelId="{EB06FA08-1441-4D86-851A-9BE548683559}" type="sibTrans" cxnId="{DFF36B8C-E448-416A-9620-0A0CCF11DF3B}">
      <dgm:prSet/>
      <dgm:spPr/>
      <dgm:t>
        <a:bodyPr/>
        <a:lstStyle/>
        <a:p>
          <a:endParaRPr lang="ru-RU"/>
        </a:p>
      </dgm:t>
    </dgm:pt>
    <dgm:pt modelId="{10537936-F3F5-429B-A03D-66433C5B8A98}">
      <dgm:prSet phldrT="[Текст]" custT="1"/>
      <dgm:spPr/>
      <dgm:t>
        <a:bodyPr/>
        <a:lstStyle/>
        <a:p>
          <a:r>
            <a:rPr lang="uk-UA" sz="1450" b="1" cap="none" spc="0" dirty="0" smtClean="0">
              <a:ln w="10541" cmpd="sng">
                <a:prstDash val="solid"/>
              </a:ln>
              <a:effectLst/>
            </a:rPr>
            <a:t>Норми моралі – це правила поведінки,які склалися в суспільстві під впливом громадської думки відповідно до уявлень людей про добро и зло, обов'язок, честь і гідність, які забезпечуються через внутрішнє переконання та засоби громадського впливу </a:t>
          </a:r>
          <a:endParaRPr lang="ru-RU" sz="1450" b="1" cap="none" spc="0" dirty="0">
            <a:ln w="10541" cmpd="sng">
              <a:prstDash val="solid"/>
            </a:ln>
            <a:effectLst/>
          </a:endParaRPr>
        </a:p>
      </dgm:t>
    </dgm:pt>
    <dgm:pt modelId="{E708AB0C-3920-47B7-A918-4D26623831F5}" type="parTrans" cxnId="{F8ED7CFC-CBA8-41A1-8A75-73CC6A086519}">
      <dgm:prSet/>
      <dgm:spPr>
        <a:ln w="28575"/>
      </dgm:spPr>
      <dgm:t>
        <a:bodyPr/>
        <a:lstStyle/>
        <a:p>
          <a:endParaRPr lang="ru-RU" dirty="0"/>
        </a:p>
      </dgm:t>
    </dgm:pt>
    <dgm:pt modelId="{AD7ADE9F-D568-4984-B2B7-7E9D61B670B0}" type="sibTrans" cxnId="{F8ED7CFC-CBA8-41A1-8A75-73CC6A086519}">
      <dgm:prSet/>
      <dgm:spPr/>
      <dgm:t>
        <a:bodyPr/>
        <a:lstStyle/>
        <a:p>
          <a:endParaRPr lang="ru-RU"/>
        </a:p>
      </dgm:t>
    </dgm:pt>
    <dgm:pt modelId="{343EB324-230E-4E53-8802-99251EE2682A}">
      <dgm:prSet phldrT="[Текст]" custT="1"/>
      <dgm:spPr/>
      <dgm:t>
        <a:bodyPr/>
        <a:lstStyle/>
        <a:p>
          <a:r>
            <a:rPr lang="uk-UA" sz="1750" b="1" cap="none" spc="0" dirty="0" smtClean="0">
              <a:ln w="10541" cmpd="sng">
                <a:prstDash val="solid"/>
              </a:ln>
              <a:effectLst/>
            </a:rPr>
            <a:t>Норма права -  це вид соціальних норм, що встановлюється і охороняється державою </a:t>
          </a:r>
          <a:endParaRPr lang="ru-RU" sz="1750" b="1" cap="none" spc="0" dirty="0">
            <a:ln w="10541" cmpd="sng">
              <a:prstDash val="solid"/>
            </a:ln>
            <a:effectLst/>
          </a:endParaRPr>
        </a:p>
      </dgm:t>
    </dgm:pt>
    <dgm:pt modelId="{15BC42C2-A1B5-4531-803B-323E8CE1CB24}" type="parTrans" cxnId="{8182759F-DC81-4684-8DA9-8C0EC4D38B18}">
      <dgm:prSet/>
      <dgm:spPr>
        <a:ln w="28575"/>
      </dgm:spPr>
      <dgm:t>
        <a:bodyPr/>
        <a:lstStyle/>
        <a:p>
          <a:endParaRPr lang="ru-RU" dirty="0"/>
        </a:p>
      </dgm:t>
    </dgm:pt>
    <dgm:pt modelId="{139528CA-9893-49E7-99A8-3A818DCCF64D}" type="sibTrans" cxnId="{8182759F-DC81-4684-8DA9-8C0EC4D38B18}">
      <dgm:prSet/>
      <dgm:spPr/>
      <dgm:t>
        <a:bodyPr/>
        <a:lstStyle/>
        <a:p>
          <a:endParaRPr lang="ru-RU"/>
        </a:p>
      </dgm:t>
    </dgm:pt>
    <dgm:pt modelId="{BDEAA936-54E2-450E-A667-ED6FDC49381C}" type="pres">
      <dgm:prSet presAssocID="{26F87FFB-C01E-42CC-97E7-F13CC130CB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0231E4-2AB0-48FA-8885-6E83D6D0CC54}" type="pres">
      <dgm:prSet presAssocID="{5ACC7306-E71C-4AB5-8DFB-63DC468A20DB}" presName="root" presStyleCnt="0"/>
      <dgm:spPr/>
      <dgm:t>
        <a:bodyPr/>
        <a:lstStyle/>
        <a:p>
          <a:endParaRPr lang="ru-RU"/>
        </a:p>
      </dgm:t>
    </dgm:pt>
    <dgm:pt modelId="{CD1FCB2F-881E-410F-B2DF-30B8A0A3D835}" type="pres">
      <dgm:prSet presAssocID="{5ACC7306-E71C-4AB5-8DFB-63DC468A20DB}" presName="rootComposite" presStyleCnt="0"/>
      <dgm:spPr/>
      <dgm:t>
        <a:bodyPr/>
        <a:lstStyle/>
        <a:p>
          <a:endParaRPr lang="ru-RU"/>
        </a:p>
      </dgm:t>
    </dgm:pt>
    <dgm:pt modelId="{26445D3A-EE21-42B0-9307-2026B5D696F2}" type="pres">
      <dgm:prSet presAssocID="{5ACC7306-E71C-4AB5-8DFB-63DC468A20DB}" presName="rootText" presStyleLbl="node1" presStyleIdx="0" presStyleCnt="2" custScaleX="146099" custLinFactNeighborX="-24574" custLinFactNeighborY="-306"/>
      <dgm:spPr/>
      <dgm:t>
        <a:bodyPr/>
        <a:lstStyle/>
        <a:p>
          <a:endParaRPr lang="ru-RU"/>
        </a:p>
      </dgm:t>
    </dgm:pt>
    <dgm:pt modelId="{42609BE1-27E1-4192-B6B3-C49EC1911589}" type="pres">
      <dgm:prSet presAssocID="{5ACC7306-E71C-4AB5-8DFB-63DC468A20DB}" presName="rootConnector" presStyleLbl="node1" presStyleIdx="0" presStyleCnt="2"/>
      <dgm:spPr/>
      <dgm:t>
        <a:bodyPr/>
        <a:lstStyle/>
        <a:p>
          <a:endParaRPr lang="ru-RU"/>
        </a:p>
      </dgm:t>
    </dgm:pt>
    <dgm:pt modelId="{2E205F84-B162-4F53-A319-1EED11850DFC}" type="pres">
      <dgm:prSet presAssocID="{5ACC7306-E71C-4AB5-8DFB-63DC468A20DB}" presName="childShape" presStyleCnt="0"/>
      <dgm:spPr/>
      <dgm:t>
        <a:bodyPr/>
        <a:lstStyle/>
        <a:p>
          <a:endParaRPr lang="ru-RU"/>
        </a:p>
      </dgm:t>
    </dgm:pt>
    <dgm:pt modelId="{E17F623A-39AE-4F1B-B357-64E50398E839}" type="pres">
      <dgm:prSet presAssocID="{35E818ED-0A50-4CF2-9C67-CC220AC6A4C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15FD6A3-3AF4-4E6A-AB6B-76B87AFE9182}" type="pres">
      <dgm:prSet presAssocID="{FD160C0E-4D73-4AFD-B822-DC397C7EF30B}" presName="childText" presStyleLbl="bgAcc1" presStyleIdx="0" presStyleCnt="4" custScaleX="145690" custScaleY="201032" custLinFactNeighborX="-12810" custLinFactNeighborY="-6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E37DF-C439-47B5-98F4-BE176BD25788}" type="pres">
      <dgm:prSet presAssocID="{D0C39492-03B8-41D5-9B51-4A5A93EF32A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780FEE6-97D1-478A-81B2-722DF5E5F53F}" type="pres">
      <dgm:prSet presAssocID="{FC77CAD6-5C3D-4350-9AF8-29310B008381}" presName="childText" presStyleLbl="bgAcc1" presStyleIdx="1" presStyleCnt="4" custScaleX="145666" custLinFactNeighborX="-12810" custLinFactNeighborY="-18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7F292-53CE-415C-8333-6976BE6A9EFA}" type="pres">
      <dgm:prSet presAssocID="{ED87C077-5C85-4125-AFAB-41A5CF29A481}" presName="root" presStyleCnt="0"/>
      <dgm:spPr/>
      <dgm:t>
        <a:bodyPr/>
        <a:lstStyle/>
        <a:p>
          <a:endParaRPr lang="ru-RU"/>
        </a:p>
      </dgm:t>
    </dgm:pt>
    <dgm:pt modelId="{36834675-EFCD-49F1-9A44-84865F6B4BEE}" type="pres">
      <dgm:prSet presAssocID="{ED87C077-5C85-4125-AFAB-41A5CF29A481}" presName="rootComposite" presStyleCnt="0"/>
      <dgm:spPr/>
      <dgm:t>
        <a:bodyPr/>
        <a:lstStyle/>
        <a:p>
          <a:endParaRPr lang="ru-RU"/>
        </a:p>
      </dgm:t>
    </dgm:pt>
    <dgm:pt modelId="{D4792AF5-BFDC-4010-B091-1142793D02BB}" type="pres">
      <dgm:prSet presAssocID="{ED87C077-5C85-4125-AFAB-41A5CF29A481}" presName="rootText" presStyleLbl="node1" presStyleIdx="1" presStyleCnt="2" custScaleX="145671" custScaleY="100683" custLinFactNeighborX="-10784" custLinFactNeighborY="-342"/>
      <dgm:spPr/>
      <dgm:t>
        <a:bodyPr/>
        <a:lstStyle/>
        <a:p>
          <a:endParaRPr lang="ru-RU"/>
        </a:p>
      </dgm:t>
    </dgm:pt>
    <dgm:pt modelId="{A9D2DFB7-27B3-4EA1-B94C-2BA7ED83BAE0}" type="pres">
      <dgm:prSet presAssocID="{ED87C077-5C85-4125-AFAB-41A5CF29A481}" presName="rootConnector" presStyleLbl="node1" presStyleIdx="1" presStyleCnt="2"/>
      <dgm:spPr/>
      <dgm:t>
        <a:bodyPr/>
        <a:lstStyle/>
        <a:p>
          <a:endParaRPr lang="ru-RU"/>
        </a:p>
      </dgm:t>
    </dgm:pt>
    <dgm:pt modelId="{3A59E21A-E14D-48F4-8DA2-1850DDB646B4}" type="pres">
      <dgm:prSet presAssocID="{ED87C077-5C85-4125-AFAB-41A5CF29A481}" presName="childShape" presStyleCnt="0"/>
      <dgm:spPr/>
      <dgm:t>
        <a:bodyPr/>
        <a:lstStyle/>
        <a:p>
          <a:endParaRPr lang="ru-RU"/>
        </a:p>
      </dgm:t>
    </dgm:pt>
    <dgm:pt modelId="{9388231C-0B7D-49F0-9387-6CB020427319}" type="pres">
      <dgm:prSet presAssocID="{E708AB0C-3920-47B7-A918-4D26623831F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3AEF813-D585-4198-BFD0-4452329DB80D}" type="pres">
      <dgm:prSet presAssocID="{10537936-F3F5-429B-A03D-66433C5B8A98}" presName="childText" presStyleLbl="bgAcc1" presStyleIdx="2" presStyleCnt="4" custScaleX="148799" custScaleY="198824" custLinFactNeighborX="-11121" custLinFactNeighborY="-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E367-2475-49D0-AB3E-F2398B705B55}" type="pres">
      <dgm:prSet presAssocID="{15BC42C2-A1B5-4531-803B-323E8CE1CB2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73E079B-E800-4BA3-BFE7-911A93C9D6F2}" type="pres">
      <dgm:prSet presAssocID="{343EB324-230E-4E53-8802-99251EE2682A}" presName="childText" presStyleLbl="bgAcc1" presStyleIdx="3" presStyleCnt="4" custScaleX="148381" custLinFactNeighborX="-7406" custLinFactNeighborY="-17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161D0-9FE8-4AFE-96E7-10183BF42F05}" type="presOf" srcId="{ED87C077-5C85-4125-AFAB-41A5CF29A481}" destId="{D4792AF5-BFDC-4010-B091-1142793D02BB}" srcOrd="0" destOrd="0" presId="urn:microsoft.com/office/officeart/2005/8/layout/hierarchy3"/>
    <dgm:cxn modelId="{F8ED7CFC-CBA8-41A1-8A75-73CC6A086519}" srcId="{ED87C077-5C85-4125-AFAB-41A5CF29A481}" destId="{10537936-F3F5-429B-A03D-66433C5B8A98}" srcOrd="0" destOrd="0" parTransId="{E708AB0C-3920-47B7-A918-4D26623831F5}" sibTransId="{AD7ADE9F-D568-4984-B2B7-7E9D61B670B0}"/>
    <dgm:cxn modelId="{DFF36B8C-E448-416A-9620-0A0CCF11DF3B}" srcId="{26F87FFB-C01E-42CC-97E7-F13CC130CB47}" destId="{ED87C077-5C85-4125-AFAB-41A5CF29A481}" srcOrd="1" destOrd="0" parTransId="{303964DE-111A-43AF-AFE0-4FAA0FC90472}" sibTransId="{EB06FA08-1441-4D86-851A-9BE548683559}"/>
    <dgm:cxn modelId="{CD44B9B1-C08B-4711-B9C2-C4C58836A5F8}" type="presOf" srcId="{5ACC7306-E71C-4AB5-8DFB-63DC468A20DB}" destId="{42609BE1-27E1-4192-B6B3-C49EC1911589}" srcOrd="1" destOrd="0" presId="urn:microsoft.com/office/officeart/2005/8/layout/hierarchy3"/>
    <dgm:cxn modelId="{986F966E-26F4-4B15-9DB9-1C390375DB66}" type="presOf" srcId="{FC77CAD6-5C3D-4350-9AF8-29310B008381}" destId="{6780FEE6-97D1-478A-81B2-722DF5E5F53F}" srcOrd="0" destOrd="0" presId="urn:microsoft.com/office/officeart/2005/8/layout/hierarchy3"/>
    <dgm:cxn modelId="{F6476BAA-0E42-4E2B-8E9A-3237EEBB6B6F}" type="presOf" srcId="{D0C39492-03B8-41D5-9B51-4A5A93EF32AB}" destId="{647E37DF-C439-47B5-98F4-BE176BD25788}" srcOrd="0" destOrd="0" presId="urn:microsoft.com/office/officeart/2005/8/layout/hierarchy3"/>
    <dgm:cxn modelId="{C096B569-0FEE-4D26-BD22-9FE9605E5E1B}" type="presOf" srcId="{ED87C077-5C85-4125-AFAB-41A5CF29A481}" destId="{A9D2DFB7-27B3-4EA1-B94C-2BA7ED83BAE0}" srcOrd="1" destOrd="0" presId="urn:microsoft.com/office/officeart/2005/8/layout/hierarchy3"/>
    <dgm:cxn modelId="{302AA76E-C101-4B68-A957-5FE11201D9D2}" srcId="{26F87FFB-C01E-42CC-97E7-F13CC130CB47}" destId="{5ACC7306-E71C-4AB5-8DFB-63DC468A20DB}" srcOrd="0" destOrd="0" parTransId="{AA6B2DA4-D8B8-4FC9-8068-D11BD7EA33EB}" sibTransId="{85AA2BE0-BBC4-4111-A0CA-6A012913B970}"/>
    <dgm:cxn modelId="{523F436B-F0E8-452C-BF5D-89A500761D8C}" type="presOf" srcId="{343EB324-230E-4E53-8802-99251EE2682A}" destId="{E73E079B-E800-4BA3-BFE7-911A93C9D6F2}" srcOrd="0" destOrd="0" presId="urn:microsoft.com/office/officeart/2005/8/layout/hierarchy3"/>
    <dgm:cxn modelId="{D42DF725-7DC3-43D2-AACB-CF721E6D79A7}" srcId="{5ACC7306-E71C-4AB5-8DFB-63DC468A20DB}" destId="{FC77CAD6-5C3D-4350-9AF8-29310B008381}" srcOrd="1" destOrd="0" parTransId="{D0C39492-03B8-41D5-9B51-4A5A93EF32AB}" sibTransId="{06874ECA-33D7-49B4-960D-0A07D222E105}"/>
    <dgm:cxn modelId="{D683F642-B505-4B6B-8715-E183E73238C3}" type="presOf" srcId="{26F87FFB-C01E-42CC-97E7-F13CC130CB47}" destId="{BDEAA936-54E2-450E-A667-ED6FDC49381C}" srcOrd="0" destOrd="0" presId="urn:microsoft.com/office/officeart/2005/8/layout/hierarchy3"/>
    <dgm:cxn modelId="{345B5F86-DED7-453B-9726-A90285732FC0}" type="presOf" srcId="{15BC42C2-A1B5-4531-803B-323E8CE1CB24}" destId="{F5BAE367-2475-49D0-AB3E-F2398B705B55}" srcOrd="0" destOrd="0" presId="urn:microsoft.com/office/officeart/2005/8/layout/hierarchy3"/>
    <dgm:cxn modelId="{22090AA9-DD57-45AD-8BF2-42BD190737AB}" type="presOf" srcId="{E708AB0C-3920-47B7-A918-4D26623831F5}" destId="{9388231C-0B7D-49F0-9387-6CB020427319}" srcOrd="0" destOrd="0" presId="urn:microsoft.com/office/officeart/2005/8/layout/hierarchy3"/>
    <dgm:cxn modelId="{8182759F-DC81-4684-8DA9-8C0EC4D38B18}" srcId="{ED87C077-5C85-4125-AFAB-41A5CF29A481}" destId="{343EB324-230E-4E53-8802-99251EE2682A}" srcOrd="1" destOrd="0" parTransId="{15BC42C2-A1B5-4531-803B-323E8CE1CB24}" sibTransId="{139528CA-9893-49E7-99A8-3A818DCCF64D}"/>
    <dgm:cxn modelId="{F6FE19D6-3F15-41FB-8DF3-5E893772B18B}" type="presOf" srcId="{35E818ED-0A50-4CF2-9C67-CC220AC6A4C2}" destId="{E17F623A-39AE-4F1B-B357-64E50398E839}" srcOrd="0" destOrd="0" presId="urn:microsoft.com/office/officeart/2005/8/layout/hierarchy3"/>
    <dgm:cxn modelId="{998F1A01-1209-4862-8612-BFCC04074837}" type="presOf" srcId="{FD160C0E-4D73-4AFD-B822-DC397C7EF30B}" destId="{715FD6A3-3AF4-4E6A-AB6B-76B87AFE9182}" srcOrd="0" destOrd="0" presId="urn:microsoft.com/office/officeart/2005/8/layout/hierarchy3"/>
    <dgm:cxn modelId="{592F03C3-2B06-41C0-8660-1926C065F707}" srcId="{5ACC7306-E71C-4AB5-8DFB-63DC468A20DB}" destId="{FD160C0E-4D73-4AFD-B822-DC397C7EF30B}" srcOrd="0" destOrd="0" parTransId="{35E818ED-0A50-4CF2-9C67-CC220AC6A4C2}" sibTransId="{68F99015-3D1A-484D-B6A2-C6DAF3443E30}"/>
    <dgm:cxn modelId="{3A25126D-7152-49B1-9FC0-EBDCD7835FEC}" type="presOf" srcId="{5ACC7306-E71C-4AB5-8DFB-63DC468A20DB}" destId="{26445D3A-EE21-42B0-9307-2026B5D696F2}" srcOrd="0" destOrd="0" presId="urn:microsoft.com/office/officeart/2005/8/layout/hierarchy3"/>
    <dgm:cxn modelId="{FD1E720A-89C3-4F73-B202-2002E5E712C5}" type="presOf" srcId="{10537936-F3F5-429B-A03D-66433C5B8A98}" destId="{D3AEF813-D585-4198-BFD0-4452329DB80D}" srcOrd="0" destOrd="0" presId="urn:microsoft.com/office/officeart/2005/8/layout/hierarchy3"/>
    <dgm:cxn modelId="{13BC667F-162F-4BA4-8DCF-22CA0318264D}" type="presParOf" srcId="{BDEAA936-54E2-450E-A667-ED6FDC49381C}" destId="{F10231E4-2AB0-48FA-8885-6E83D6D0CC54}" srcOrd="0" destOrd="0" presId="urn:microsoft.com/office/officeart/2005/8/layout/hierarchy3"/>
    <dgm:cxn modelId="{9E6EA17F-EB06-44E8-AA3B-7EEE17F2DFD1}" type="presParOf" srcId="{F10231E4-2AB0-48FA-8885-6E83D6D0CC54}" destId="{CD1FCB2F-881E-410F-B2DF-30B8A0A3D835}" srcOrd="0" destOrd="0" presId="urn:microsoft.com/office/officeart/2005/8/layout/hierarchy3"/>
    <dgm:cxn modelId="{6DB9BAF1-B446-4CD3-841C-2B38FB732707}" type="presParOf" srcId="{CD1FCB2F-881E-410F-B2DF-30B8A0A3D835}" destId="{26445D3A-EE21-42B0-9307-2026B5D696F2}" srcOrd="0" destOrd="0" presId="urn:microsoft.com/office/officeart/2005/8/layout/hierarchy3"/>
    <dgm:cxn modelId="{4D50C502-0C40-4304-89BA-B834AF1416B8}" type="presParOf" srcId="{CD1FCB2F-881E-410F-B2DF-30B8A0A3D835}" destId="{42609BE1-27E1-4192-B6B3-C49EC1911589}" srcOrd="1" destOrd="0" presId="urn:microsoft.com/office/officeart/2005/8/layout/hierarchy3"/>
    <dgm:cxn modelId="{8244C517-72FE-42C0-82B1-19FC1FF8AC66}" type="presParOf" srcId="{F10231E4-2AB0-48FA-8885-6E83D6D0CC54}" destId="{2E205F84-B162-4F53-A319-1EED11850DFC}" srcOrd="1" destOrd="0" presId="urn:microsoft.com/office/officeart/2005/8/layout/hierarchy3"/>
    <dgm:cxn modelId="{800D4A48-6492-4941-B7E6-146027F7C190}" type="presParOf" srcId="{2E205F84-B162-4F53-A319-1EED11850DFC}" destId="{E17F623A-39AE-4F1B-B357-64E50398E839}" srcOrd="0" destOrd="0" presId="urn:microsoft.com/office/officeart/2005/8/layout/hierarchy3"/>
    <dgm:cxn modelId="{8936765A-1B90-418D-834D-C64C520FBA18}" type="presParOf" srcId="{2E205F84-B162-4F53-A319-1EED11850DFC}" destId="{715FD6A3-3AF4-4E6A-AB6B-76B87AFE9182}" srcOrd="1" destOrd="0" presId="urn:microsoft.com/office/officeart/2005/8/layout/hierarchy3"/>
    <dgm:cxn modelId="{DD572BAC-4A28-40B9-876D-029348463193}" type="presParOf" srcId="{2E205F84-B162-4F53-A319-1EED11850DFC}" destId="{647E37DF-C439-47B5-98F4-BE176BD25788}" srcOrd="2" destOrd="0" presId="urn:microsoft.com/office/officeart/2005/8/layout/hierarchy3"/>
    <dgm:cxn modelId="{929D016C-9BC3-44BE-A2D3-CA6B34997CE2}" type="presParOf" srcId="{2E205F84-B162-4F53-A319-1EED11850DFC}" destId="{6780FEE6-97D1-478A-81B2-722DF5E5F53F}" srcOrd="3" destOrd="0" presId="urn:microsoft.com/office/officeart/2005/8/layout/hierarchy3"/>
    <dgm:cxn modelId="{28E19660-AA37-491D-8674-6253581B3401}" type="presParOf" srcId="{BDEAA936-54E2-450E-A667-ED6FDC49381C}" destId="{5C37F292-53CE-415C-8333-6976BE6A9EFA}" srcOrd="1" destOrd="0" presId="urn:microsoft.com/office/officeart/2005/8/layout/hierarchy3"/>
    <dgm:cxn modelId="{36849E42-8E4F-4750-A37C-5B6B1F28AF08}" type="presParOf" srcId="{5C37F292-53CE-415C-8333-6976BE6A9EFA}" destId="{36834675-EFCD-49F1-9A44-84865F6B4BEE}" srcOrd="0" destOrd="0" presId="urn:microsoft.com/office/officeart/2005/8/layout/hierarchy3"/>
    <dgm:cxn modelId="{B3899EC4-C0A4-4115-99DD-3C39970E1395}" type="presParOf" srcId="{36834675-EFCD-49F1-9A44-84865F6B4BEE}" destId="{D4792AF5-BFDC-4010-B091-1142793D02BB}" srcOrd="0" destOrd="0" presId="urn:microsoft.com/office/officeart/2005/8/layout/hierarchy3"/>
    <dgm:cxn modelId="{9851449F-A39C-4CCE-9885-1DF8B152B58C}" type="presParOf" srcId="{36834675-EFCD-49F1-9A44-84865F6B4BEE}" destId="{A9D2DFB7-27B3-4EA1-B94C-2BA7ED83BAE0}" srcOrd="1" destOrd="0" presId="urn:microsoft.com/office/officeart/2005/8/layout/hierarchy3"/>
    <dgm:cxn modelId="{004AAF3A-2C2C-4AD3-AFB7-9F965E5249D8}" type="presParOf" srcId="{5C37F292-53CE-415C-8333-6976BE6A9EFA}" destId="{3A59E21A-E14D-48F4-8DA2-1850DDB646B4}" srcOrd="1" destOrd="0" presId="urn:microsoft.com/office/officeart/2005/8/layout/hierarchy3"/>
    <dgm:cxn modelId="{D234F480-ADAB-4F17-AE32-AF8361FF801E}" type="presParOf" srcId="{3A59E21A-E14D-48F4-8DA2-1850DDB646B4}" destId="{9388231C-0B7D-49F0-9387-6CB020427319}" srcOrd="0" destOrd="0" presId="urn:microsoft.com/office/officeart/2005/8/layout/hierarchy3"/>
    <dgm:cxn modelId="{433897FF-44E5-4A73-90D6-695F8AC49678}" type="presParOf" srcId="{3A59E21A-E14D-48F4-8DA2-1850DDB646B4}" destId="{D3AEF813-D585-4198-BFD0-4452329DB80D}" srcOrd="1" destOrd="0" presId="urn:microsoft.com/office/officeart/2005/8/layout/hierarchy3"/>
    <dgm:cxn modelId="{8EDFA94F-11CC-46CB-B740-39E0D771DF57}" type="presParOf" srcId="{3A59E21A-E14D-48F4-8DA2-1850DDB646B4}" destId="{F5BAE367-2475-49D0-AB3E-F2398B705B55}" srcOrd="2" destOrd="0" presId="urn:microsoft.com/office/officeart/2005/8/layout/hierarchy3"/>
    <dgm:cxn modelId="{1AD70711-1FA6-45D8-865D-E5A537572E8F}" type="presParOf" srcId="{3A59E21A-E14D-48F4-8DA2-1850DDB646B4}" destId="{E73E079B-E800-4BA3-BFE7-911A93C9D6F2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635035F-94F7-4FFE-9964-015FBCB12084}" type="datetimeFigureOut">
              <a:rPr lang="ru-RU" smtClean="0"/>
              <a:pPr/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2ABD2AB-95E6-4BE6-8FB6-11B4E46222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429684" cy="3500462"/>
          </a:xfrm>
        </p:spPr>
        <p:txBody>
          <a:bodyPr>
            <a:noAutofit/>
          </a:bodyPr>
          <a:lstStyle/>
          <a:p>
            <a:pPr algn="ctr"/>
            <a:r>
              <a:rPr lang="uk-UA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 та характеристика права </a:t>
            </a:r>
            <a:endParaRPr lang="ru-RU" sz="7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0232" y="428604"/>
            <a:ext cx="5143536" cy="192882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 соціальних норм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357562"/>
            <a:ext cx="3643338" cy="17859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uk-UA" sz="2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Залежно від сфер суспільний відносин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357562"/>
            <a:ext cx="3643338" cy="18573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Залежно від способів установлення і забезпечення</a:t>
            </a:r>
          </a:p>
          <a:p>
            <a:pPr algn="ctr"/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643174" y="2571744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572132" y="2571744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2700000">
            <a:off x="546536" y="5404330"/>
            <a:ext cx="914400" cy="9144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2700000">
            <a:off x="5332882" y="5547205"/>
            <a:ext cx="914400" cy="9144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0166" y="0"/>
            <a:ext cx="6286544" cy="12446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ВИДИ СОЦІАЛЬНИХ НОРМ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214422"/>
          <a:ext cx="81915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500174"/>
            <a:ext cx="5257800" cy="3298825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85852" y="357166"/>
            <a:ext cx="2857520" cy="1643074"/>
            <a:chOff x="1638855" y="4485647"/>
            <a:chExt cx="1507108" cy="941942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38855" y="4485647"/>
              <a:ext cx="1507108" cy="9419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Естетичні норми встановлюють правила поведінки людей згідно з уявленнями про красу, які склалися в суспільстві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1666444" y="4513236"/>
              <a:ext cx="1451930" cy="88676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285852" y="2143116"/>
            <a:ext cx="2857520" cy="1857388"/>
            <a:chOff x="1638855" y="4362786"/>
            <a:chExt cx="1507108" cy="1064804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8855" y="4362786"/>
              <a:ext cx="1507108" cy="1064804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Культурні норми визначають правила поведінки людей, зумовлені рівнем і традиціями </a:t>
              </a:r>
              <a:r>
                <a:rPr lang="uk-UA" sz="16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матеріаль-ної</a:t>
              </a:r>
              <a:r>
                <a:rPr lang="uk-UA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та духовної культури суспільства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666444" y="4513236"/>
              <a:ext cx="1451930" cy="88676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1268031" y="4643446"/>
            <a:ext cx="2821723" cy="1666387"/>
          </a:xfrm>
          <a:prstGeom prst="rect">
            <a:avLst/>
          </a:prstGeom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429256" y="357166"/>
            <a:ext cx="2857520" cy="1785950"/>
            <a:chOff x="1638855" y="4485647"/>
            <a:chExt cx="1507108" cy="1023850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38855" y="4485647"/>
              <a:ext cx="1507108" cy="1023850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Релігійні норми – це норми, що регулюють поведінку і специфічні культові дії, які засновані на вірі в існування Бога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1666444" y="4513236"/>
              <a:ext cx="1451930" cy="88676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429256" y="2285992"/>
            <a:ext cx="2857520" cy="2071702"/>
            <a:chOff x="1638855" y="4485647"/>
            <a:chExt cx="1507108" cy="941942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38855" y="4485647"/>
              <a:ext cx="1507108" cy="941942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Корпоративні норми – це правила поведінки, які встановлюються і забезпечуються об'єднаннями громадян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0" name="Скругленный прямоугольник 4"/>
            <p:cNvSpPr/>
            <p:nvPr/>
          </p:nvSpPr>
          <p:spPr>
            <a:xfrm>
              <a:off x="1666444" y="4513236"/>
              <a:ext cx="1451930" cy="88676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429256" y="4500570"/>
            <a:ext cx="2857520" cy="2071702"/>
            <a:chOff x="1638855" y="4444693"/>
            <a:chExt cx="1507108" cy="1187666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38855" y="4444693"/>
              <a:ext cx="1507108" cy="1187666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Звичаї чи традиції – це вид соціальних норм, який склався історично та закріплений у суспільній практиці внаслідок багаторазового повторення</a:t>
              </a:r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3" name="Скругленный прямоугольник 4"/>
            <p:cNvSpPr/>
            <p:nvPr/>
          </p:nvSpPr>
          <p:spPr>
            <a:xfrm>
              <a:off x="1666444" y="4513236"/>
              <a:ext cx="1451930" cy="88676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266723" y="4840724"/>
            <a:ext cx="2876649" cy="1748584"/>
            <a:chOff x="1666444" y="4513236"/>
            <a:chExt cx="1517197" cy="886764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676533" y="4521876"/>
              <a:ext cx="1507108" cy="869485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uk-UA" sz="175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Соціально-технічні норми регулюють ставлення людей до знарядь виробництва,  до практичної діяльності</a:t>
              </a:r>
              <a:endPara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1666444" y="4513236"/>
              <a:ext cx="1451930" cy="886764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111</TotalTime>
  <Words>207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Поняття та характеристика права </vt:lpstr>
      <vt:lpstr>Слайд 2</vt:lpstr>
      <vt:lpstr>Слайд 3</vt:lpstr>
      <vt:lpstr>   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та характеристика права </dc:title>
  <dc:creator>Admin</dc:creator>
  <cp:lastModifiedBy>Admin</cp:lastModifiedBy>
  <cp:revision>13</cp:revision>
  <dcterms:created xsi:type="dcterms:W3CDTF">2012-11-22T12:16:48Z</dcterms:created>
  <dcterms:modified xsi:type="dcterms:W3CDTF">2012-11-28T12:14:28Z</dcterms:modified>
</cp:coreProperties>
</file>