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2" r:id="rId4"/>
    <p:sldId id="257" r:id="rId5"/>
    <p:sldId id="263" r:id="rId6"/>
    <p:sldId id="259" r:id="rId7"/>
    <p:sldId id="258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B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00979C-BD9F-41DF-A352-A60F6607BDB4}" type="datetimeFigureOut">
              <a:rPr lang="ru-RU" smtClean="0"/>
              <a:t>13.03.2012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BB195F-A206-4A70-B9C5-616CEB153706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48" y="-99392"/>
            <a:ext cx="6228647" cy="717238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574" y="1628800"/>
            <a:ext cx="7416824" cy="175432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B6B6B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Топоніми </a:t>
            </a:r>
          </a:p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B6B6B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Одеської області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B6B6B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24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algn="l"/>
            <a:r>
              <a:rPr lang="uk-UA" sz="3200" dirty="0" smtClean="0"/>
              <a:t>Населені пункти, засновані до нашої ери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1700808"/>
            <a:ext cx="6400800" cy="3690744"/>
          </a:xfrm>
        </p:spPr>
        <p:txBody>
          <a:bodyPr>
            <a:normAutofit fontScale="92500" lnSpcReduction="10000"/>
          </a:bodyPr>
          <a:lstStyle/>
          <a:p>
            <a:r>
              <a:rPr lang="uk-UA" sz="2000" dirty="0" smtClean="0"/>
              <a:t> </a:t>
            </a:r>
            <a:r>
              <a:rPr lang="uk-UA" sz="2000" b="1" u="sng" dirty="0" smtClean="0"/>
              <a:t>Білгород-Дністровський</a:t>
            </a:r>
            <a:r>
              <a:rPr lang="uk-UA" sz="2000" dirty="0" smtClean="0"/>
              <a:t> — місто на правому березі Дністровського лиману, засноване більш ніж 2500 років тому.</a:t>
            </a:r>
          </a:p>
          <a:p>
            <a:r>
              <a:rPr lang="uk-UA" sz="2000" b="1" u="sng" dirty="0"/>
              <a:t>Кодима</a:t>
            </a:r>
            <a:r>
              <a:rPr lang="uk-UA" sz="2000" dirty="0"/>
              <a:t> — селище міського </a:t>
            </a:r>
            <a:r>
              <a:rPr lang="uk-UA" sz="2000" dirty="0" smtClean="0"/>
              <a:t>типу. Пам'ятки </a:t>
            </a:r>
            <a:r>
              <a:rPr lang="uk-UA" sz="2000" dirty="0"/>
              <a:t>археології </a:t>
            </a:r>
            <a:r>
              <a:rPr lang="uk-UA" sz="2000" dirty="0" smtClean="0"/>
              <a:t>району </a:t>
            </a:r>
            <a:r>
              <a:rPr lang="ru-RU" sz="2000" dirty="0"/>
              <a:t>переконливо</a:t>
            </a:r>
            <a:r>
              <a:rPr lang="ru-RU" sz="2000" dirty="0"/>
              <a:t> </a:t>
            </a:r>
            <a:r>
              <a:rPr lang="ru-RU" sz="2000" dirty="0"/>
              <a:t>засвідчують</a:t>
            </a:r>
            <a:r>
              <a:rPr lang="ru-RU" sz="2000" dirty="0"/>
              <a:t>, </a:t>
            </a:r>
            <a:r>
              <a:rPr lang="ru-RU" sz="2000" dirty="0"/>
              <a:t>що</a:t>
            </a:r>
            <a:r>
              <a:rPr lang="ru-RU" sz="2000" dirty="0"/>
              <a:t> </a:t>
            </a:r>
            <a:r>
              <a:rPr lang="ru-RU" sz="2000" dirty="0"/>
              <a:t>місцевість</a:t>
            </a:r>
            <a:r>
              <a:rPr lang="ru-RU" sz="2000" dirty="0"/>
              <a:t> в кордонах </a:t>
            </a:r>
            <a:r>
              <a:rPr lang="ru-RU" sz="2000" dirty="0"/>
              <a:t>населеного</a:t>
            </a:r>
            <a:r>
              <a:rPr lang="ru-RU" sz="2000" dirty="0"/>
              <a:t> пункту заселялась в </a:t>
            </a:r>
            <a:r>
              <a:rPr lang="ru-RU" sz="2000" dirty="0"/>
              <a:t>далекі</a:t>
            </a:r>
            <a:r>
              <a:rPr lang="ru-RU" sz="2000" dirty="0"/>
              <a:t> </a:t>
            </a:r>
            <a:r>
              <a:rPr lang="ru-RU" sz="2000" dirty="0"/>
              <a:t>часи</a:t>
            </a:r>
            <a:r>
              <a:rPr lang="ru-RU" sz="2000" dirty="0"/>
              <a:t>, коли на </a:t>
            </a:r>
            <a:r>
              <a:rPr lang="ru-RU" sz="2000" dirty="0"/>
              <a:t>ній</a:t>
            </a:r>
            <a:r>
              <a:rPr lang="ru-RU" sz="2000" dirty="0"/>
              <a:t> </a:t>
            </a:r>
            <a:r>
              <a:rPr lang="ru-RU" sz="2000" dirty="0"/>
              <a:t>були</a:t>
            </a:r>
            <a:r>
              <a:rPr lang="ru-RU" sz="2000" dirty="0"/>
              <a:t> і </a:t>
            </a:r>
            <a:r>
              <a:rPr lang="ru-RU" sz="2000" dirty="0"/>
              <a:t>поселення</a:t>
            </a:r>
            <a:r>
              <a:rPr lang="ru-RU" sz="2000" dirty="0"/>
              <a:t>, і </a:t>
            </a:r>
            <a:r>
              <a:rPr lang="ru-RU" sz="2000" dirty="0" smtClean="0"/>
              <a:t>стоянки. </a:t>
            </a:r>
            <a:r>
              <a:rPr lang="uk-UA" sz="2000" dirty="0" smtClean="0"/>
              <a:t>Час </a:t>
            </a:r>
            <a:r>
              <a:rPr lang="uk-UA" sz="2000" dirty="0"/>
              <a:t>їх різний (35-12 тисяч років тому).</a:t>
            </a:r>
          </a:p>
          <a:p>
            <a:endParaRPr lang="uk-UA" sz="2000" dirty="0" smtClean="0"/>
          </a:p>
          <a:p>
            <a:endParaRPr lang="uk-UA" sz="2000" dirty="0" smtClean="0"/>
          </a:p>
          <a:p>
            <a:pPr marL="45720" indent="0">
              <a:buNone/>
            </a:pPr>
            <a:r>
              <a:rPr lang="uk-UA" sz="2000" dirty="0" smtClean="0"/>
              <a:t>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42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algn="l"/>
            <a:r>
              <a:rPr lang="uk-UA" sz="3200" dirty="0" smtClean="0"/>
              <a:t>Населені пункти, засновані за часів Київської Русі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/>
          <a:lstStyle/>
          <a:p>
            <a:r>
              <a:rPr lang="uk-UA" sz="2000" b="1" u="sng" dirty="0" smtClean="0"/>
              <a:t>Рені</a:t>
            </a:r>
            <a:r>
              <a:rPr lang="uk-UA" sz="2000" dirty="0" smtClean="0"/>
              <a:t> — місто на лівому березі Дунаю, що виникло за часів Київської Русі</a:t>
            </a:r>
            <a:r>
              <a:rPr lang="uk-UA" sz="2000" dirty="0" smtClean="0"/>
              <a:t>.</a:t>
            </a:r>
          </a:p>
          <a:p>
            <a:r>
              <a:rPr lang="uk-UA" sz="2000" b="1" u="sng" dirty="0" smtClean="0"/>
              <a:t>Кілія</a:t>
            </a:r>
            <a:r>
              <a:rPr lang="uk-UA" sz="2000" dirty="0" smtClean="0"/>
              <a:t> — місто. Вперше згадується в російських літописах XIV століття.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67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584519" cy="1368152"/>
          </a:xfrm>
        </p:spPr>
        <p:txBody>
          <a:bodyPr/>
          <a:lstStyle/>
          <a:p>
            <a:pPr algn="l"/>
            <a:r>
              <a:rPr lang="uk-UA" sz="3200" dirty="0" smtClean="0"/>
              <a:t>Населені пункти, засновані запорізькими козаками 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844824"/>
            <a:ext cx="6400800" cy="3906768"/>
          </a:xfrm>
        </p:spPr>
        <p:txBody>
          <a:bodyPr>
            <a:normAutofit/>
          </a:bodyPr>
          <a:lstStyle/>
          <a:p>
            <a:r>
              <a:rPr lang="uk-UA" sz="2000" b="1" u="sng" dirty="0" smtClean="0"/>
              <a:t>Біляївка</a:t>
            </a:r>
            <a:r>
              <a:rPr lang="uk-UA" sz="2000" dirty="0" smtClean="0"/>
              <a:t> — місто. Вперше згадується у записах 1790 року; тоді тут виникли поселення колишніх запорізьких козаків, що відбували службу в Чорноморському війську. </a:t>
            </a:r>
          </a:p>
          <a:p>
            <a:r>
              <a:rPr lang="uk-UA" sz="2000" b="1" u="sng" dirty="0" smtClean="0"/>
              <a:t>Усатове</a:t>
            </a:r>
            <a:r>
              <a:rPr lang="ru-RU" sz="2000" dirty="0" smtClean="0"/>
              <a:t> </a:t>
            </a:r>
            <a:r>
              <a:rPr lang="ru-RU" sz="2000" dirty="0"/>
              <a:t>— село, засноване в 1775 році запорізькими </a:t>
            </a:r>
            <a:r>
              <a:rPr lang="ru-RU" sz="2000" dirty="0" smtClean="0"/>
              <a:t>козаками.</a:t>
            </a:r>
            <a:endParaRPr lang="uk-UA" sz="2000" dirty="0" smtClean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20934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algn="l"/>
            <a:r>
              <a:rPr lang="uk-UA" sz="3200" dirty="0" smtClean="0"/>
              <a:t>Населені пункти, засновані турками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340768"/>
            <a:ext cx="6400800" cy="5517232"/>
          </a:xfrm>
        </p:spPr>
        <p:txBody>
          <a:bodyPr/>
          <a:lstStyle/>
          <a:p>
            <a:r>
              <a:rPr lang="uk-UA" sz="2000" b="1" u="sng" dirty="0" smtClean="0"/>
              <a:t>Котовськ</a:t>
            </a:r>
            <a:r>
              <a:rPr lang="uk-UA" sz="2000" dirty="0" smtClean="0"/>
              <a:t> — місто. Перша назва «Бірзула» — топонім тюркського походження, від слів «бір» — дар, податок і «зюла» — </a:t>
            </a:r>
            <a:r>
              <a:rPr lang="uk-UA" sz="2000" dirty="0" smtClean="0"/>
              <a:t>урочище.</a:t>
            </a:r>
            <a:endParaRPr lang="uk-UA" sz="2000" dirty="0" smtClean="0"/>
          </a:p>
          <a:p>
            <a:r>
              <a:rPr lang="uk-UA" sz="2000" b="1" u="sng" dirty="0" smtClean="0"/>
              <a:t>Овідіополь</a:t>
            </a:r>
            <a:r>
              <a:rPr lang="uk-UA" sz="2000" dirty="0" smtClean="0"/>
              <a:t> — селище міського типу. На початку XVIII століття на цьому місці існувало турецьке укріплення Хаджи-Дере (</a:t>
            </a:r>
            <a:r>
              <a:rPr lang="uk-UA" sz="2000" dirty="0" smtClean="0"/>
              <a:t>Хаджидер</a:t>
            </a:r>
            <a:r>
              <a:rPr lang="uk-UA" sz="2000" dirty="0" smtClean="0"/>
              <a:t>).</a:t>
            </a:r>
          </a:p>
          <a:p>
            <a:r>
              <a:rPr lang="uk-UA" sz="2000" b="1" u="sng" dirty="0"/>
              <a:t>Балта</a:t>
            </a:r>
            <a:r>
              <a:rPr lang="uk-UA" sz="2000" dirty="0"/>
              <a:t> — </a:t>
            </a:r>
            <a:r>
              <a:rPr lang="uk-UA" sz="2000" dirty="0" smtClean="0"/>
              <a:t>місто. У </a:t>
            </a:r>
            <a:r>
              <a:rPr lang="ru-RU" sz="2000" dirty="0" smtClean="0"/>
              <a:t>1740-х роках </a:t>
            </a:r>
            <a:r>
              <a:rPr lang="ru-RU" sz="2000" dirty="0" smtClean="0"/>
              <a:t>почалося</a:t>
            </a:r>
            <a:r>
              <a:rPr lang="ru-RU" sz="2000" dirty="0" smtClean="0"/>
              <a:t> </a:t>
            </a:r>
            <a:r>
              <a:rPr lang="ru-RU" sz="2000" dirty="0"/>
              <a:t>будівництво</a:t>
            </a:r>
            <a:r>
              <a:rPr lang="ru-RU" sz="2000" dirty="0"/>
              <a:t> і </a:t>
            </a:r>
            <a:r>
              <a:rPr lang="ru-RU" sz="2000" dirty="0"/>
              <a:t>турецької</a:t>
            </a:r>
            <a:r>
              <a:rPr lang="ru-RU" sz="2000" dirty="0"/>
              <a:t> </a:t>
            </a:r>
            <a:r>
              <a:rPr lang="ru-RU" sz="2000" dirty="0"/>
              <a:t>фортеці</a:t>
            </a:r>
            <a:r>
              <a:rPr lang="ru-RU" sz="2000" dirty="0"/>
              <a:t>, </a:t>
            </a:r>
            <a:r>
              <a:rPr lang="ru-RU" sz="2000" dirty="0"/>
              <a:t>названої</a:t>
            </a:r>
            <a:r>
              <a:rPr lang="ru-RU" sz="2000" dirty="0"/>
              <a:t> «Балта</a:t>
            </a:r>
            <a:r>
              <a:rPr lang="ru-RU" sz="2000" dirty="0" smtClean="0"/>
              <a:t>».</a:t>
            </a:r>
          </a:p>
          <a:p>
            <a:r>
              <a:rPr lang="ru-RU" sz="2000" dirty="0"/>
              <a:t> </a:t>
            </a:r>
            <a:r>
              <a:rPr lang="ru-RU" sz="2000" b="1" u="sng" dirty="0"/>
              <a:t>Ізмаїл</a:t>
            </a:r>
            <a:r>
              <a:rPr lang="ru-RU" sz="2000" dirty="0"/>
              <a:t> — </a:t>
            </a:r>
            <a:r>
              <a:rPr lang="ru-RU" sz="2000" dirty="0" smtClean="0"/>
              <a:t>місто</a:t>
            </a:r>
            <a:r>
              <a:rPr lang="ru-RU" sz="2000" dirty="0"/>
              <a:t>. У 1484 році турки </a:t>
            </a:r>
            <a:r>
              <a:rPr lang="ru-RU" sz="2000" dirty="0"/>
              <a:t>заволоділи</a:t>
            </a:r>
            <a:r>
              <a:rPr lang="ru-RU" sz="2000" dirty="0"/>
              <a:t> </a:t>
            </a:r>
            <a:r>
              <a:rPr lang="ru-RU" sz="2000" dirty="0"/>
              <a:t>цією</a:t>
            </a:r>
            <a:r>
              <a:rPr lang="ru-RU" sz="2000" dirty="0"/>
              <a:t> місцевістю і </a:t>
            </a:r>
            <a:r>
              <a:rPr lang="ru-RU" sz="2000" dirty="0"/>
              <a:t>побудували</a:t>
            </a:r>
            <a:r>
              <a:rPr lang="ru-RU" sz="2000" dirty="0"/>
              <a:t> тут </a:t>
            </a:r>
            <a:r>
              <a:rPr lang="ru-RU" sz="2000" dirty="0"/>
              <a:t>міцну</a:t>
            </a:r>
            <a:r>
              <a:rPr lang="ru-RU" sz="2000" dirty="0"/>
              <a:t> </a:t>
            </a:r>
            <a:r>
              <a:rPr lang="ru-RU" sz="2000" dirty="0"/>
              <a:t>фортецю</a:t>
            </a:r>
            <a:r>
              <a:rPr lang="ru-RU" sz="2000" dirty="0"/>
              <a:t>, яку назвали Ізмаїл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 </a:t>
            </a:r>
            <a:r>
              <a:rPr lang="uk-UA" sz="2000" b="1" u="sng" dirty="0" smtClean="0"/>
              <a:t>Татарбунари</a:t>
            </a:r>
            <a:r>
              <a:rPr lang="uk-UA" sz="2000" dirty="0" smtClean="0"/>
              <a:t> — місто, яке існує з XVI століття; назва — тюркського походження.</a:t>
            </a:r>
          </a:p>
          <a:p>
            <a:endParaRPr lang="ru-RU" sz="2000" dirty="0" smtClean="0"/>
          </a:p>
          <a:p>
            <a:endParaRPr lang="ru-RU" dirty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8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480720" cy="936104"/>
          </a:xfrm>
        </p:spPr>
        <p:txBody>
          <a:bodyPr/>
          <a:lstStyle/>
          <a:p>
            <a:pPr algn="l"/>
            <a:r>
              <a:rPr lang="uk-UA" sz="2800" dirty="0" smtClean="0"/>
              <a:t>Населені пункти, засновані українцями та </a:t>
            </a:r>
            <a:r>
              <a:rPr lang="uk-UA" sz="2800" dirty="0" smtClean="0"/>
              <a:t>росіянами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80728"/>
            <a:ext cx="7632848" cy="5877272"/>
          </a:xfrm>
        </p:spPr>
        <p:txBody>
          <a:bodyPr>
            <a:normAutofit/>
          </a:bodyPr>
          <a:lstStyle/>
          <a:p>
            <a:r>
              <a:rPr lang="ru-RU" sz="1800" b="1" u="sng" dirty="0" smtClean="0"/>
              <a:t>Комінтернівське</a:t>
            </a:r>
            <a:r>
              <a:rPr lang="ru-RU" sz="1800" dirty="0" smtClean="0"/>
              <a:t> — селище міського типу, </a:t>
            </a:r>
            <a:r>
              <a:rPr lang="ru-RU" sz="1800" dirty="0" smtClean="0"/>
              <a:t>розташоване</a:t>
            </a:r>
            <a:r>
              <a:rPr lang="ru-RU" sz="1800" dirty="0" smtClean="0"/>
              <a:t> за 50 км </a:t>
            </a:r>
            <a:r>
              <a:rPr lang="ru-RU" sz="1800" dirty="0" smtClean="0"/>
              <a:t>від</a:t>
            </a:r>
            <a:r>
              <a:rPr lang="ru-RU" sz="1800" dirty="0" smtClean="0"/>
              <a:t> </a:t>
            </a:r>
            <a:r>
              <a:rPr lang="ru-RU" sz="1800" dirty="0" smtClean="0"/>
              <a:t>Одеси</a:t>
            </a:r>
            <a:r>
              <a:rPr lang="ru-RU" sz="1800" dirty="0" smtClean="0"/>
              <a:t>. </a:t>
            </a:r>
            <a:r>
              <a:rPr lang="ru-RU" sz="1800" dirty="0" smtClean="0"/>
              <a:t>Виникло</a:t>
            </a:r>
            <a:r>
              <a:rPr lang="ru-RU" sz="1800" dirty="0" smtClean="0"/>
              <a:t> </a:t>
            </a:r>
            <a:r>
              <a:rPr lang="ru-RU" sz="1800" dirty="0" smtClean="0"/>
              <a:t>близько</a:t>
            </a:r>
            <a:r>
              <a:rPr lang="ru-RU" sz="1800" dirty="0" smtClean="0"/>
              <a:t> 1802 року як </a:t>
            </a:r>
            <a:r>
              <a:rPr lang="ru-RU" sz="1800" dirty="0" smtClean="0"/>
              <a:t>кріпацьке</a:t>
            </a:r>
            <a:r>
              <a:rPr lang="ru-RU" sz="1800" dirty="0" smtClean="0"/>
              <a:t> село.</a:t>
            </a:r>
          </a:p>
          <a:p>
            <a:r>
              <a:rPr lang="uk-UA" sz="1800" b="1" u="sng" dirty="0" smtClean="0"/>
              <a:t>Ананьїв</a:t>
            </a:r>
            <a:r>
              <a:rPr lang="uk-UA" sz="1800" dirty="0" smtClean="0"/>
              <a:t> — місто, засноване у 1753 році. Тут селилися селяни-утікачі з України і Молдавії.</a:t>
            </a:r>
          </a:p>
          <a:p>
            <a:r>
              <a:rPr lang="uk-UA" sz="1800" b="1" u="sng" dirty="0" smtClean="0"/>
              <a:t>Березівка</a:t>
            </a:r>
            <a:r>
              <a:rPr lang="uk-UA" sz="1800" dirty="0" smtClean="0"/>
              <a:t> — місто. Виникло у 1802 році, перші мешканці — українці і росіяни.</a:t>
            </a:r>
          </a:p>
          <a:p>
            <a:r>
              <a:rPr lang="uk-UA" sz="1800" dirty="0" smtClean="0"/>
              <a:t> </a:t>
            </a:r>
            <a:r>
              <a:rPr lang="ru-RU" sz="1800" b="1" u="sng" dirty="0" smtClean="0"/>
              <a:t>Вилкове</a:t>
            </a:r>
            <a:r>
              <a:rPr lang="ru-RU" sz="1800" dirty="0" smtClean="0"/>
              <a:t> — </a:t>
            </a:r>
            <a:r>
              <a:rPr lang="uk-UA" sz="1800" dirty="0" smtClean="0"/>
              <a:t>місто, яке заснували у 1746 році російські розкольники — липовани.</a:t>
            </a:r>
          </a:p>
          <a:p>
            <a:r>
              <a:rPr lang="uk-UA" sz="1800" b="1" u="sng" dirty="0" smtClean="0"/>
              <a:t>Любашівка</a:t>
            </a:r>
            <a:r>
              <a:rPr lang="uk-UA" sz="1800" dirty="0" smtClean="0"/>
              <a:t> — селище міського типу. Засноване наприкінці XVIII століття. </a:t>
            </a:r>
          </a:p>
          <a:p>
            <a:r>
              <a:rPr lang="uk-UA" sz="1800" b="1" u="sng" dirty="0" smtClean="0"/>
              <a:t>Миколаївка</a:t>
            </a:r>
            <a:r>
              <a:rPr lang="uk-UA" sz="1800" dirty="0" smtClean="0"/>
              <a:t> — селище міського типу. Заснована у ХУІІІ столітті і належало надвірному раднику Хаїмову.</a:t>
            </a:r>
          </a:p>
          <a:p>
            <a:r>
              <a:rPr lang="uk-UA" sz="1800" b="1" u="sng" dirty="0" smtClean="0"/>
              <a:t>Одеса</a:t>
            </a:r>
            <a:r>
              <a:rPr lang="uk-UA" sz="1800" dirty="0" smtClean="0"/>
              <a:t> — місто, засноване 2 вересня 1794 року як місто Хаджибей.</a:t>
            </a:r>
          </a:p>
          <a:p>
            <a:r>
              <a:rPr lang="uk-UA" sz="1800" b="1" u="sng" dirty="0" smtClean="0"/>
              <a:t>Роздільна</a:t>
            </a:r>
            <a:r>
              <a:rPr lang="uk-UA" sz="1800" dirty="0" smtClean="0"/>
              <a:t> — місто. Виникло під час будівництва залізниці Одеса — Балта (1863-1864).</a:t>
            </a:r>
          </a:p>
          <a:p>
            <a:r>
              <a:rPr lang="uk-UA" sz="1800" b="1" u="sng" dirty="0"/>
              <a:t>Фрунзівка</a:t>
            </a:r>
            <a:r>
              <a:rPr lang="uk-UA" sz="1800" dirty="0"/>
              <a:t> — селище міського </a:t>
            </a:r>
            <a:r>
              <a:rPr lang="uk-UA" sz="1800" dirty="0" smtClean="0"/>
              <a:t>типу. Утворилося </a:t>
            </a:r>
            <a:r>
              <a:rPr lang="uk-UA" sz="1800" dirty="0"/>
              <a:t>у </a:t>
            </a:r>
            <a:r>
              <a:rPr lang="en-US" sz="1800" dirty="0"/>
              <a:t>XVIII </a:t>
            </a:r>
            <a:r>
              <a:rPr lang="uk-UA" sz="1800" dirty="0"/>
              <a:t>столітті з містечка </a:t>
            </a:r>
            <a:r>
              <a:rPr lang="uk-UA" sz="1800" dirty="0"/>
              <a:t>Захар'ївка</a:t>
            </a:r>
            <a:r>
              <a:rPr lang="uk-UA" sz="1800" dirty="0"/>
              <a:t> і невеликих сіл з українськими та російськими мешканцями</a:t>
            </a:r>
          </a:p>
          <a:p>
            <a:endParaRPr lang="uk-UA" sz="1800" dirty="0" smtClean="0"/>
          </a:p>
          <a:p>
            <a:endParaRPr lang="uk-UA" sz="2000" dirty="0" smtClean="0"/>
          </a:p>
          <a:p>
            <a:pPr marL="45720" indent="0">
              <a:buNone/>
            </a:pPr>
            <a:endParaRPr lang="ru-RU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97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552728" cy="1296144"/>
          </a:xfrm>
        </p:spPr>
        <p:txBody>
          <a:bodyPr/>
          <a:lstStyle/>
          <a:p>
            <a:pPr algn="l"/>
            <a:r>
              <a:rPr lang="uk-UA" sz="3200" dirty="0" smtClean="0"/>
              <a:t>Населені пункти, засновані німцями-переселенцями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628800"/>
            <a:ext cx="6400800" cy="3834760"/>
          </a:xfrm>
        </p:spPr>
        <p:txBody>
          <a:bodyPr>
            <a:normAutofit lnSpcReduction="10000"/>
          </a:bodyPr>
          <a:lstStyle/>
          <a:p>
            <a:r>
              <a:rPr lang="ru-RU" sz="2000" b="1" u="sng" dirty="0"/>
              <a:t>Арциз</a:t>
            </a:r>
            <a:r>
              <a:rPr lang="ru-RU" sz="2000" dirty="0"/>
              <a:t> — </a:t>
            </a:r>
            <a:r>
              <a:rPr lang="uk-UA" sz="2000" dirty="0" smtClean="0"/>
              <a:t>місто</a:t>
            </a:r>
            <a:r>
              <a:rPr lang="ru-RU" sz="2000" dirty="0" smtClean="0"/>
              <a:t>, </a:t>
            </a:r>
            <a:r>
              <a:rPr lang="ru-RU" sz="2000" dirty="0"/>
              <a:t>засноване у 1816 році </a:t>
            </a:r>
            <a:r>
              <a:rPr lang="ru-RU" sz="2000" dirty="0" smtClean="0"/>
              <a:t>німцями-переселенцями.</a:t>
            </a:r>
          </a:p>
          <a:p>
            <a:r>
              <a:rPr lang="ru-RU" sz="2000" dirty="0"/>
              <a:t> </a:t>
            </a:r>
            <a:r>
              <a:rPr lang="ru-RU" sz="2000" b="1" u="sng" dirty="0"/>
              <a:t>Бородіно</a:t>
            </a:r>
            <a:r>
              <a:rPr lang="ru-RU" sz="2000" dirty="0"/>
              <a:t> </a:t>
            </a:r>
            <a:r>
              <a:rPr lang="ru-RU" sz="2000" dirty="0" smtClean="0"/>
              <a:t>— </a:t>
            </a:r>
            <a:r>
              <a:rPr lang="ru-RU" sz="2000" dirty="0"/>
              <a:t>селище міського </a:t>
            </a:r>
            <a:r>
              <a:rPr lang="ru-RU" sz="2000" dirty="0" smtClean="0"/>
              <a:t>типу. </a:t>
            </a:r>
            <a:r>
              <a:rPr lang="ru-RU" sz="2000" dirty="0"/>
              <a:t>Засноване у 1816 році німецькими </a:t>
            </a:r>
            <a:r>
              <a:rPr lang="ru-RU" sz="2000" dirty="0" smtClean="0"/>
              <a:t>колоністами.</a:t>
            </a:r>
          </a:p>
          <a:p>
            <a:r>
              <a:rPr lang="ru-RU" sz="2000" b="1" u="sng" dirty="0" smtClean="0"/>
              <a:t>Великодолинське</a:t>
            </a:r>
            <a:r>
              <a:rPr lang="ru-RU" sz="2000" dirty="0" smtClean="0"/>
              <a:t> — </a:t>
            </a:r>
            <a:r>
              <a:rPr lang="ru-RU" sz="2000" dirty="0"/>
              <a:t>селище міського типу</a:t>
            </a:r>
            <a:r>
              <a:rPr lang="ru-RU" sz="2000" dirty="0" smtClean="0"/>
              <a:t>, засноване </a:t>
            </a:r>
            <a:r>
              <a:rPr lang="ru-RU" sz="2000" dirty="0"/>
              <a:t>у 1804 році німцями-колоністами</a:t>
            </a:r>
            <a:r>
              <a:rPr lang="ru-RU" sz="2000" dirty="0" smtClean="0"/>
              <a:t>.</a:t>
            </a:r>
          </a:p>
          <a:p>
            <a:r>
              <a:rPr lang="uk-UA" sz="2000" b="1" u="sng" dirty="0" smtClean="0"/>
              <a:t>Сарата</a:t>
            </a:r>
            <a:r>
              <a:rPr lang="uk-UA" sz="2000" dirty="0" smtClean="0"/>
              <a:t> – це селище міського типу, засноване німцями-переселенцями 1822 року.</a:t>
            </a:r>
          </a:p>
          <a:p>
            <a:r>
              <a:rPr lang="uk-UA" sz="2000" b="1" u="sng" dirty="0"/>
              <a:t>Тарутине</a:t>
            </a:r>
            <a:r>
              <a:rPr lang="uk-UA" sz="2000" dirty="0"/>
              <a:t> — селище міського типу, </a:t>
            </a:r>
            <a:r>
              <a:rPr lang="ru-RU" sz="2000" dirty="0"/>
              <a:t>засноване</a:t>
            </a:r>
            <a:r>
              <a:rPr lang="ru-RU" sz="2000" dirty="0"/>
              <a:t> у 1814 </a:t>
            </a:r>
            <a:r>
              <a:rPr lang="ru-RU" sz="2000" dirty="0" smtClean="0"/>
              <a:t>році. Перші </a:t>
            </a:r>
            <a:r>
              <a:rPr lang="ru-RU" sz="2000" dirty="0"/>
              <a:t>поселенці</a:t>
            </a:r>
            <a:r>
              <a:rPr lang="ru-RU" sz="2000" dirty="0"/>
              <a:t> — </a:t>
            </a:r>
            <a:r>
              <a:rPr lang="ru-RU" sz="2000" dirty="0"/>
              <a:t>німці</a:t>
            </a:r>
            <a:r>
              <a:rPr lang="ru-RU" sz="2000" dirty="0"/>
              <a:t> з Царства </a:t>
            </a:r>
            <a:r>
              <a:rPr lang="ru-RU" sz="2000" dirty="0"/>
              <a:t>Польського</a:t>
            </a:r>
            <a:r>
              <a:rPr lang="ru-RU" sz="2000" dirty="0"/>
              <a:t> і поляки. </a:t>
            </a:r>
            <a:endParaRPr lang="ru-RU" sz="2000" dirty="0" smtClean="0"/>
          </a:p>
          <a:p>
            <a:pPr marL="45720" indent="0">
              <a:buNone/>
            </a:pPr>
            <a:endParaRPr lang="ru-RU" sz="2000" dirty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6754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52728" cy="1584176"/>
          </a:xfrm>
        </p:spPr>
        <p:txBody>
          <a:bodyPr/>
          <a:lstStyle/>
          <a:p>
            <a:pPr algn="l"/>
            <a:r>
              <a:rPr lang="ru-RU" sz="3200" dirty="0"/>
              <a:t>Населені пункти, </a:t>
            </a:r>
            <a:r>
              <a:rPr lang="ru-RU" sz="3200" dirty="0" smtClean="0"/>
              <a:t>засновані задунайськими болгарами, молдаванами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988840"/>
            <a:ext cx="6400800" cy="4464496"/>
          </a:xfrm>
        </p:spPr>
        <p:txBody>
          <a:bodyPr/>
          <a:lstStyle/>
          <a:p>
            <a:r>
              <a:rPr lang="ru-RU" sz="2000" b="1" u="sng" dirty="0"/>
              <a:t>Красні   Окни</a:t>
            </a:r>
            <a:r>
              <a:rPr lang="ru-RU" sz="2000" dirty="0"/>
              <a:t>   —   селище   міського  </a:t>
            </a:r>
            <a:r>
              <a:rPr lang="ru-RU" sz="2000" dirty="0" smtClean="0"/>
              <a:t>типу, засноване </a:t>
            </a:r>
            <a:r>
              <a:rPr lang="ru-RU" sz="2000" dirty="0"/>
              <a:t>наприкінці 17 століття переселенцями з Молдови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 </a:t>
            </a:r>
            <a:r>
              <a:rPr lang="ru-RU" sz="2000" b="1" u="sng" dirty="0"/>
              <a:t>Болград</a:t>
            </a:r>
            <a:r>
              <a:rPr lang="ru-RU" sz="2000" dirty="0"/>
              <a:t> — </a:t>
            </a:r>
            <a:r>
              <a:rPr lang="ru-RU" sz="2000" dirty="0" smtClean="0"/>
              <a:t>місто, засноване </a:t>
            </a:r>
            <a:r>
              <a:rPr lang="ru-RU" sz="2000" dirty="0"/>
              <a:t>у 1821 році задунайськими болгарами</a:t>
            </a:r>
            <a:r>
              <a:rPr lang="ru-RU" sz="2000" dirty="0" smtClean="0"/>
              <a:t>.</a:t>
            </a:r>
          </a:p>
          <a:p>
            <a:r>
              <a:rPr lang="ru-RU" sz="2000" b="1" u="sng" dirty="0"/>
              <a:t>Велика Михайлівка </a:t>
            </a:r>
            <a:r>
              <a:rPr lang="ru-RU" sz="2000" dirty="0"/>
              <a:t>— селище міського типу, до 1945 року мало назву </a:t>
            </a:r>
            <a:r>
              <a:rPr lang="ru-RU" sz="2000" dirty="0" smtClean="0"/>
              <a:t>Гросулове («</a:t>
            </a:r>
            <a:r>
              <a:rPr lang="ru-RU" sz="2000" dirty="0"/>
              <a:t>грос» в перекладі з молдавської означає «</a:t>
            </a:r>
            <a:r>
              <a:rPr lang="ru-RU" sz="2000" dirty="0"/>
              <a:t>товстий</a:t>
            </a:r>
            <a:r>
              <a:rPr lang="ru-RU" sz="2000" dirty="0" smtClean="0"/>
              <a:t>»).</a:t>
            </a:r>
          </a:p>
          <a:p>
            <a:r>
              <a:rPr lang="ru-RU" sz="2000" b="1" u="sng" dirty="0"/>
              <a:t>Ширяеве</a:t>
            </a:r>
            <a:r>
              <a:rPr lang="ru-RU" sz="2000" dirty="0"/>
              <a:t> — селище міського </a:t>
            </a:r>
            <a:r>
              <a:rPr lang="ru-RU" sz="2000" dirty="0" smtClean="0"/>
              <a:t>типу. </a:t>
            </a:r>
            <a:r>
              <a:rPr lang="ru-RU" sz="2000" dirty="0" smtClean="0"/>
              <a:t>Засноване</a:t>
            </a:r>
            <a:r>
              <a:rPr lang="ru-RU" sz="2000" dirty="0" smtClean="0"/>
              <a:t> </a:t>
            </a:r>
            <a:r>
              <a:rPr lang="ru-RU" sz="2000" dirty="0"/>
              <a:t>у XVIII </a:t>
            </a:r>
            <a:r>
              <a:rPr lang="ru-RU" sz="2000" dirty="0"/>
              <a:t>столітті</a:t>
            </a:r>
            <a:r>
              <a:rPr lang="ru-RU" sz="2000" dirty="0"/>
              <a:t> </a:t>
            </a:r>
            <a:r>
              <a:rPr lang="ru-RU" sz="2000" dirty="0"/>
              <a:t>вихідцями</a:t>
            </a:r>
            <a:r>
              <a:rPr lang="ru-RU" sz="2000" dirty="0"/>
              <a:t> з </a:t>
            </a:r>
            <a:r>
              <a:rPr lang="ru-RU" sz="2000" dirty="0" smtClean="0"/>
              <a:t>Болгарії.</a:t>
            </a:r>
            <a:endParaRPr lang="ru-RU" sz="2000" dirty="0"/>
          </a:p>
          <a:p>
            <a:pPr marL="4572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-141674"/>
            <a:ext cx="6624736" cy="716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8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224</TotalTime>
  <Words>557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Населені пункти, засновані до нашої ери</vt:lpstr>
      <vt:lpstr>Населені пункти, засновані за часів Київської Русі</vt:lpstr>
      <vt:lpstr>Населені пункти, засновані запорізькими козаками  </vt:lpstr>
      <vt:lpstr>Населені пункти, засновані турками </vt:lpstr>
      <vt:lpstr>Населені пункти, засновані українцями та росіянами</vt:lpstr>
      <vt:lpstr>Населені пункти, засновані німцями-переселенцями</vt:lpstr>
      <vt:lpstr>Населені пункти, засновані задунайськими болгарами, молдаванами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20</cp:revision>
  <dcterms:created xsi:type="dcterms:W3CDTF">2012-03-12T16:19:25Z</dcterms:created>
  <dcterms:modified xsi:type="dcterms:W3CDTF">2012-03-13T18:14:36Z</dcterms:modified>
</cp:coreProperties>
</file>