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2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32" name="Прямокутник 31"/>
          <p:cNvSpPr/>
          <p:nvPr/>
        </p:nvSpPr>
        <p:spPr>
          <a:xfrm>
            <a:off x="0" y="-1"/>
            <a:ext cx="365760" cy="5712047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>
          <a:xfrm>
            <a:off x="309558" y="567064"/>
            <a:ext cx="45720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кутник 39"/>
          <p:cNvSpPr/>
          <p:nvPr/>
        </p:nvSpPr>
        <p:spPr>
          <a:xfrm>
            <a:off x="269073" y="567064"/>
            <a:ext cx="27432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кутник 40"/>
          <p:cNvSpPr/>
          <p:nvPr/>
        </p:nvSpPr>
        <p:spPr>
          <a:xfrm>
            <a:off x="250020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кутник 41"/>
          <p:cNvSpPr/>
          <p:nvPr/>
        </p:nvSpPr>
        <p:spPr>
          <a:xfrm>
            <a:off x="221768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619500"/>
            <a:ext cx="7772400" cy="1645920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772400" cy="125730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56" name="Прямокутник 55"/>
          <p:cNvSpPr/>
          <p:nvPr/>
        </p:nvSpPr>
        <p:spPr>
          <a:xfrm>
            <a:off x="255291" y="4206162"/>
            <a:ext cx="73152" cy="14097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кутник 64"/>
          <p:cNvSpPr/>
          <p:nvPr/>
        </p:nvSpPr>
        <p:spPr>
          <a:xfrm>
            <a:off x="255291" y="3997349"/>
            <a:ext cx="73152" cy="1905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кутник 65"/>
          <p:cNvSpPr/>
          <p:nvPr/>
        </p:nvSpPr>
        <p:spPr>
          <a:xfrm>
            <a:off x="255291" y="3864738"/>
            <a:ext cx="73152" cy="11430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кутник 66"/>
          <p:cNvSpPr/>
          <p:nvPr/>
        </p:nvSpPr>
        <p:spPr>
          <a:xfrm>
            <a:off x="255291" y="3785466"/>
            <a:ext cx="73152" cy="609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1981200" cy="4876271"/>
          </a:xfrm>
        </p:spPr>
        <p:txBody>
          <a:bodyPr vert="eaVert"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09600" y="228866"/>
            <a:ext cx="58674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ілінія 13"/>
          <p:cNvSpPr>
            <a:spLocks/>
          </p:cNvSpPr>
          <p:nvPr/>
        </p:nvSpPr>
        <p:spPr bwMode="auto">
          <a:xfrm>
            <a:off x="4828952" y="894907"/>
            <a:ext cx="4322136" cy="4826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ілінія 14"/>
          <p:cNvSpPr>
            <a:spLocks/>
          </p:cNvSpPr>
          <p:nvPr/>
        </p:nvSpPr>
        <p:spPr bwMode="auto">
          <a:xfrm>
            <a:off x="373966" y="0"/>
            <a:ext cx="5514536" cy="55127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ілінія 12"/>
          <p:cNvSpPr>
            <a:spLocks/>
          </p:cNvSpPr>
          <p:nvPr/>
        </p:nvSpPr>
        <p:spPr bwMode="auto">
          <a:xfrm rot="5236414">
            <a:off x="4805028" y="1137273"/>
            <a:ext cx="34290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5943600" y="0"/>
            <a:ext cx="2743200" cy="3556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ілінія 16"/>
          <p:cNvSpPr>
            <a:spLocks/>
          </p:cNvSpPr>
          <p:nvPr/>
        </p:nvSpPr>
        <p:spPr bwMode="auto">
          <a:xfrm>
            <a:off x="5943600" y="3556000"/>
            <a:ext cx="3200400" cy="9525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ілінія 17"/>
          <p:cNvSpPr>
            <a:spLocks/>
          </p:cNvSpPr>
          <p:nvPr/>
        </p:nvSpPr>
        <p:spPr bwMode="auto">
          <a:xfrm>
            <a:off x="5943600" y="0"/>
            <a:ext cx="1371600" cy="3556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ілінія 18"/>
          <p:cNvSpPr>
            <a:spLocks/>
          </p:cNvSpPr>
          <p:nvPr/>
        </p:nvSpPr>
        <p:spPr bwMode="auto">
          <a:xfrm>
            <a:off x="5948364" y="3538803"/>
            <a:ext cx="2090737" cy="217619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ілінія 19"/>
          <p:cNvSpPr>
            <a:spLocks/>
          </p:cNvSpPr>
          <p:nvPr/>
        </p:nvSpPr>
        <p:spPr bwMode="auto">
          <a:xfrm>
            <a:off x="5943600" y="3556000"/>
            <a:ext cx="16002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ілінія 20"/>
          <p:cNvSpPr>
            <a:spLocks/>
          </p:cNvSpPr>
          <p:nvPr/>
        </p:nvSpPr>
        <p:spPr bwMode="auto">
          <a:xfrm>
            <a:off x="5943600" y="1143000"/>
            <a:ext cx="3200400" cy="241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ілінія 21"/>
          <p:cNvSpPr>
            <a:spLocks/>
          </p:cNvSpPr>
          <p:nvPr/>
        </p:nvSpPr>
        <p:spPr bwMode="auto">
          <a:xfrm>
            <a:off x="5943600" y="1460500"/>
            <a:ext cx="3200400" cy="20955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ілінія 22"/>
          <p:cNvSpPr>
            <a:spLocks/>
          </p:cNvSpPr>
          <p:nvPr/>
        </p:nvSpPr>
        <p:spPr bwMode="auto">
          <a:xfrm>
            <a:off x="990600" y="3556000"/>
            <a:ext cx="49530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ілінія 23"/>
          <p:cNvSpPr>
            <a:spLocks/>
          </p:cNvSpPr>
          <p:nvPr/>
        </p:nvSpPr>
        <p:spPr bwMode="auto">
          <a:xfrm>
            <a:off x="533400" y="3556000"/>
            <a:ext cx="53340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ілінія 24"/>
          <p:cNvSpPr>
            <a:spLocks/>
          </p:cNvSpPr>
          <p:nvPr/>
        </p:nvSpPr>
        <p:spPr bwMode="auto">
          <a:xfrm>
            <a:off x="366824" y="2032000"/>
            <a:ext cx="5638800" cy="1524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ілінія 25"/>
          <p:cNvSpPr>
            <a:spLocks/>
          </p:cNvSpPr>
          <p:nvPr/>
        </p:nvSpPr>
        <p:spPr bwMode="auto">
          <a:xfrm>
            <a:off x="366824" y="1778000"/>
            <a:ext cx="5638800" cy="1778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ілінія 26"/>
          <p:cNvSpPr>
            <a:spLocks/>
          </p:cNvSpPr>
          <p:nvPr/>
        </p:nvSpPr>
        <p:spPr bwMode="auto">
          <a:xfrm>
            <a:off x="4572000" y="3556000"/>
            <a:ext cx="13716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06902" y="1126393"/>
            <a:ext cx="5718048" cy="814572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7" name="Прямокутник 6"/>
          <p:cNvSpPr/>
          <p:nvPr/>
        </p:nvSpPr>
        <p:spPr>
          <a:xfrm>
            <a:off x="363160" y="335221"/>
            <a:ext cx="8503920" cy="738554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426720"/>
            <a:ext cx="8156448" cy="64770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 flipH="1">
            <a:off x="371538" y="567064"/>
            <a:ext cx="27432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кутник 8"/>
          <p:cNvSpPr/>
          <p:nvPr/>
        </p:nvSpPr>
        <p:spPr>
          <a:xfrm flipH="1">
            <a:off x="411109" y="567064"/>
            <a:ext cx="27432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кутник 9"/>
          <p:cNvSpPr/>
          <p:nvPr/>
        </p:nvSpPr>
        <p:spPr>
          <a:xfrm flipH="1">
            <a:off x="448450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H="1">
            <a:off x="476702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500478" y="567064"/>
            <a:ext cx="36576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6720"/>
            <a:ext cx="8229600" cy="762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64344" y="1475418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55344" y="1475418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кутник 24"/>
          <p:cNvSpPr/>
          <p:nvPr/>
        </p:nvSpPr>
        <p:spPr>
          <a:xfrm>
            <a:off x="0" y="335221"/>
            <a:ext cx="8867080" cy="738554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426720"/>
            <a:ext cx="7772400" cy="7620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08125"/>
            <a:ext cx="4040188" cy="533135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1508125"/>
            <a:ext cx="4041775" cy="533135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049198"/>
            <a:ext cx="4040188" cy="3299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6" y="2049198"/>
            <a:ext cx="4041775" cy="3299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6" name="Прямокутник 15"/>
          <p:cNvSpPr/>
          <p:nvPr/>
        </p:nvSpPr>
        <p:spPr>
          <a:xfrm>
            <a:off x="87790" y="567064"/>
            <a:ext cx="45720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кутник 16"/>
          <p:cNvSpPr/>
          <p:nvPr/>
        </p:nvSpPr>
        <p:spPr>
          <a:xfrm>
            <a:off x="47305" y="567064"/>
            <a:ext cx="27432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кутник 17"/>
          <p:cNvSpPr/>
          <p:nvPr/>
        </p:nvSpPr>
        <p:spPr>
          <a:xfrm>
            <a:off x="28252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кутник 19"/>
          <p:cNvSpPr/>
          <p:nvPr/>
        </p:nvSpPr>
        <p:spPr>
          <a:xfrm flipH="1">
            <a:off x="149770" y="567064"/>
            <a:ext cx="27432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кутник 20"/>
          <p:cNvSpPr/>
          <p:nvPr/>
        </p:nvSpPr>
        <p:spPr>
          <a:xfrm flipH="1">
            <a:off x="189341" y="567064"/>
            <a:ext cx="27432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кутник 21"/>
          <p:cNvSpPr/>
          <p:nvPr/>
        </p:nvSpPr>
        <p:spPr>
          <a:xfrm flipH="1">
            <a:off x="226682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 flipH="1">
            <a:off x="254934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кутник 29"/>
          <p:cNvSpPr/>
          <p:nvPr/>
        </p:nvSpPr>
        <p:spPr>
          <a:xfrm>
            <a:off x="278710" y="567064"/>
            <a:ext cx="36576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6720"/>
            <a:ext cx="7772400" cy="7620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7542"/>
            <a:ext cx="8229600" cy="968375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195917"/>
            <a:ext cx="2514600" cy="3810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429000" y="1195917"/>
            <a:ext cx="54864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368032" y="0"/>
            <a:ext cx="8778240" cy="1565031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 сполучна лінія 8"/>
          <p:cNvCxnSpPr/>
          <p:nvPr/>
        </p:nvCxnSpPr>
        <p:spPr>
          <a:xfrm flipV="1">
            <a:off x="363195" y="1570857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увати 9"/>
          <p:cNvGrpSpPr/>
          <p:nvPr/>
        </p:nvGrpSpPr>
        <p:grpSpPr>
          <a:xfrm rot="5400000">
            <a:off x="8525645" y="1005295"/>
            <a:ext cx="110636" cy="128466"/>
            <a:chOff x="6668087" y="1297746"/>
            <a:chExt cx="161840" cy="156602"/>
          </a:xfrm>
        </p:grpSpPr>
        <p:cxnSp>
          <p:nvCxnSpPr>
            <p:cNvPr id="15" name="Пряма сполучна ліні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 сполучна ліні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 сполучна ліні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367710"/>
            <a:ext cx="6858000" cy="584791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68032" y="1578151"/>
            <a:ext cx="8778240" cy="4133453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958453"/>
            <a:ext cx="6858000" cy="5715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grpSp>
        <p:nvGrpSpPr>
          <p:cNvPr id="14" name="Групувати 13"/>
          <p:cNvGrpSpPr/>
          <p:nvPr/>
        </p:nvGrpSpPr>
        <p:grpSpPr>
          <a:xfrm rot="5400000">
            <a:off x="8678045" y="1132295"/>
            <a:ext cx="110636" cy="128466"/>
            <a:chOff x="6668087" y="1297746"/>
            <a:chExt cx="161840" cy="156602"/>
          </a:xfrm>
        </p:grpSpPr>
        <p:cxnSp>
          <p:nvCxnSpPr>
            <p:cNvPr id="11" name="Пряма сполучна ліні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 сполучна ліні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 сполучна ліні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увати 17"/>
          <p:cNvGrpSpPr/>
          <p:nvPr/>
        </p:nvGrpSpPr>
        <p:grpSpPr>
          <a:xfrm rot="5400000">
            <a:off x="8331152" y="1218264"/>
            <a:ext cx="110636" cy="128466"/>
            <a:chOff x="6668087" y="1297746"/>
            <a:chExt cx="161840" cy="156602"/>
          </a:xfrm>
        </p:grpSpPr>
        <p:cxnSp>
          <p:nvCxnSpPr>
            <p:cNvPr id="19" name="Пряма сполучна ліні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 сполучна ліні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 сполучна ліні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477000" y="46250"/>
            <a:ext cx="2133600" cy="304271"/>
          </a:xfrm>
        </p:spPr>
        <p:txBody>
          <a:bodyPr/>
          <a:lstStyle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914400" y="46250"/>
            <a:ext cx="5562600" cy="304271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46250"/>
            <a:ext cx="457200" cy="304271"/>
          </a:xfrm>
        </p:spPr>
        <p:txBody>
          <a:bodyPr/>
          <a:lstStyle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-1"/>
            <a:ext cx="365760" cy="5712047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255291" y="4206162"/>
            <a:ext cx="73152" cy="14097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255291" y="3997349"/>
            <a:ext cx="73152" cy="1905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255291" y="3864738"/>
            <a:ext cx="73152" cy="11430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55291" y="3785466"/>
            <a:ext cx="73152" cy="609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309558" y="567064"/>
            <a:ext cx="45720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269073" y="567064"/>
            <a:ext cx="27432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250020" y="567064"/>
            <a:ext cx="9144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кутник 16"/>
          <p:cNvSpPr/>
          <p:nvPr/>
        </p:nvSpPr>
        <p:spPr>
          <a:xfrm>
            <a:off x="221768" y="567064"/>
            <a:ext cx="9144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914400" y="426720"/>
            <a:ext cx="7772400" cy="7620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914400" y="1486300"/>
            <a:ext cx="7772400" cy="3810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477000" y="5347230"/>
            <a:ext cx="2133600" cy="30427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84D2A73-BEE3-46AD-9DB4-FA95DF6BC48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914400" y="5347230"/>
            <a:ext cx="5562600" cy="30427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5347230"/>
            <a:ext cx="457200" cy="30427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03ED5CB-0638-40AF-B8C4-9954E139A41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Was </a:t>
            </a:r>
            <a:r>
              <a:rPr lang="en-US" dirty="0" err="1" smtClean="0"/>
              <a:t>machen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Schule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Stunde</a:t>
            </a:r>
            <a:r>
              <a:rPr lang="en-US" sz="3200" dirty="0" smtClean="0"/>
              <a:t> 11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nennen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6182" y="4357698"/>
            <a:ext cx="4786346" cy="93860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називати</a:t>
            </a:r>
            <a:endParaRPr lang="en-US" dirty="0"/>
          </a:p>
        </p:txBody>
      </p:sp>
      <p:pic>
        <p:nvPicPr>
          <p:cNvPr id="17410" name="Picture 2" descr="http://uastudent.com/wp-content/uploads/2012/10/%D0%9D%D1%96%D0%BC%D0%B5%D1%86%D1%8C%D0%BA%D0%B0-%D0%BF%D1%80%D0%BE%D0%B7%D0%B0-%D0%BA%D1%96%D0%BD%D1%86%D1%8F-%D0%A5%D0%86%D0%A5-%D1%81%D1%82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357302"/>
            <a:ext cx="3990968" cy="2993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Noten</a:t>
            </a:r>
            <a:r>
              <a:rPr lang="en-US" dirty="0" smtClean="0"/>
              <a:t> </a:t>
            </a:r>
            <a:r>
              <a:rPr lang="en-US" dirty="0" err="1" smtClean="0"/>
              <a:t>geben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14400" y="4429136"/>
            <a:ext cx="7772400" cy="867164"/>
          </a:xfrm>
        </p:spPr>
        <p:txBody>
          <a:bodyPr/>
          <a:lstStyle/>
          <a:p>
            <a:pPr algn="ctr"/>
            <a:r>
              <a:rPr lang="uk-UA" dirty="0" smtClean="0"/>
              <a:t>Отримувати оцінки</a:t>
            </a:r>
            <a:endParaRPr lang="en-US" dirty="0"/>
          </a:p>
        </p:txBody>
      </p:sp>
      <p:pic>
        <p:nvPicPr>
          <p:cNvPr id="16386" name="Picture 2" descr="http://durdom.in.ua/public/main/photos/photo_185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285864"/>
            <a:ext cx="2657566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5500694" y="1500178"/>
            <a:ext cx="3000396" cy="29289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vergleichen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14400" y="4500574"/>
            <a:ext cx="7772400" cy="795726"/>
          </a:xfrm>
        </p:spPr>
        <p:txBody>
          <a:bodyPr/>
          <a:lstStyle/>
          <a:p>
            <a:pPr algn="ctr"/>
            <a:r>
              <a:rPr lang="uk-UA" dirty="0" smtClean="0"/>
              <a:t>Порівнювати.</a:t>
            </a:r>
            <a:endParaRPr lang="en-US" dirty="0"/>
          </a:p>
        </p:txBody>
      </p:sp>
      <p:pic>
        <p:nvPicPr>
          <p:cNvPr id="15362" name="Picture 2" descr="http://www.metro.ua/public/site/metro-ua/get/1280731/%D0%9A%D0%BE%D1%84%D0%B5_%D1%87%D0%B0%D0%B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302"/>
            <a:ext cx="5372088" cy="1797917"/>
          </a:xfrm>
          <a:prstGeom prst="rect">
            <a:avLst/>
          </a:prstGeom>
          <a:noFill/>
        </p:spPr>
      </p:pic>
      <p:pic>
        <p:nvPicPr>
          <p:cNvPr id="15366" name="Picture 6" descr="http://www.telekritika.ua/doc/images/news/49356/i150_ArticleImage_4935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285864"/>
            <a:ext cx="3000386" cy="2960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Die </a:t>
            </a:r>
            <a:r>
              <a:rPr lang="en-US" dirty="0" err="1" smtClean="0"/>
              <a:t>Tafel</a:t>
            </a:r>
            <a:r>
              <a:rPr lang="en-US" dirty="0" smtClean="0"/>
              <a:t> </a:t>
            </a:r>
            <a:r>
              <a:rPr lang="en-US" dirty="0" err="1" smtClean="0"/>
              <a:t>abwischen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14400" y="4286260"/>
            <a:ext cx="7772400" cy="1010040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Витирати дошку</a:t>
            </a:r>
            <a:endParaRPr lang="en-US" dirty="0"/>
          </a:p>
        </p:txBody>
      </p:sp>
      <p:pic>
        <p:nvPicPr>
          <p:cNvPr id="14338" name="Picture 2" descr="http://yak-prosto.com/images/7/c/yak-zrobiti-shkilnu-dosh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142988"/>
            <a:ext cx="4762500" cy="3171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Schule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Прямокутник 3"/>
          <p:cNvSpPr/>
          <p:nvPr/>
        </p:nvSpPr>
        <p:spPr>
          <a:xfrm>
            <a:off x="857224" y="1500178"/>
            <a:ext cx="2079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lernen</a:t>
            </a:r>
            <a:endParaRPr lang="uk-U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5643570" y="1214426"/>
            <a:ext cx="3063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schreiben</a:t>
            </a:r>
            <a:endParaRPr lang="uk-U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500034" y="4214822"/>
            <a:ext cx="3739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</a:t>
            </a:r>
            <a:r>
              <a:rPr lang="de-DE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ühstücken</a:t>
            </a:r>
            <a:endParaRPr lang="uk-U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4286248" y="2214558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übersetzen</a:t>
            </a:r>
            <a:endParaRPr lang="uk-U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785786" y="3143252"/>
            <a:ext cx="5602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Noten bekommen</a:t>
            </a:r>
            <a:endParaRPr lang="uk-U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5715008" y="4143384"/>
            <a:ext cx="2597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rechnen</a:t>
            </a:r>
            <a:endParaRPr lang="uk-U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 Hause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Прямокутник 4"/>
          <p:cNvSpPr/>
          <p:nvPr/>
        </p:nvSpPr>
        <p:spPr>
          <a:xfrm>
            <a:off x="1357290" y="1714492"/>
            <a:ext cx="2667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schlafen</a:t>
            </a:r>
            <a:endParaRPr lang="uk-UA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4071934" y="428608"/>
            <a:ext cx="2672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duschen</a:t>
            </a:r>
            <a:endParaRPr lang="uk-UA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143240" y="3500442"/>
            <a:ext cx="557235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die Hausaufgaben</a:t>
            </a:r>
          </a:p>
          <a:p>
            <a:pPr algn="ctr"/>
            <a:r>
              <a:rPr lang="de-DE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machen</a:t>
            </a:r>
            <a:endParaRPr lang="uk-UA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5429256" y="1714492"/>
            <a:ext cx="3167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fernsehen</a:t>
            </a:r>
            <a:endParaRPr lang="uk-UA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500034" y="2500310"/>
            <a:ext cx="5290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</a:t>
            </a:r>
            <a:r>
              <a:rPr lang="de-DE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 Eltern helfen</a:t>
            </a:r>
            <a:endParaRPr lang="uk-UA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928662" y="4429136"/>
            <a:ext cx="18646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essen</a:t>
            </a:r>
            <a:endParaRPr lang="uk-UA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Lehrer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Прямокутник 2"/>
          <p:cNvSpPr/>
          <p:nvPr/>
        </p:nvSpPr>
        <p:spPr>
          <a:xfrm>
            <a:off x="2507107" y="2395835"/>
            <a:ext cx="4076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Noten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geben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2507107" y="2395835"/>
            <a:ext cx="21307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fragen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500166" y="2428872"/>
            <a:ext cx="65943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Neue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Regeln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erkl</a:t>
            </a:r>
            <a:r>
              <a:rPr lang="de-DE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ären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507107" y="2395835"/>
            <a:ext cx="20826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lehren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1071538" y="2500310"/>
            <a:ext cx="72042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Sie Hausaufgabe geben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1357290" y="2500310"/>
            <a:ext cx="6575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Neue Wörter erkl</a:t>
            </a:r>
            <a:r>
              <a:rPr lang="de-DE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ären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8"/>
            <a:ext cx="7772400" cy="762000"/>
          </a:xfrm>
        </p:spPr>
        <p:txBody>
          <a:bodyPr/>
          <a:lstStyle/>
          <a:p>
            <a:r>
              <a:rPr lang="de-DE" dirty="0" smtClean="0"/>
              <a:t>Die Schüler:</a:t>
            </a:r>
            <a:endParaRPr lang="en-US" dirty="0"/>
          </a:p>
        </p:txBody>
      </p:sp>
      <p:sp>
        <p:nvSpPr>
          <p:cNvPr id="5" name="Прямокутник 4"/>
          <p:cNvSpPr/>
          <p:nvPr/>
        </p:nvSpPr>
        <p:spPr>
          <a:xfrm>
            <a:off x="1785918" y="2214558"/>
            <a:ext cx="63888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Noten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bekommen</a:t>
            </a:r>
            <a:endParaRPr lang="uk-U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2571736" y="2214558"/>
            <a:ext cx="4400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antworten</a:t>
            </a:r>
            <a:endParaRPr lang="uk-U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928662" y="2143120"/>
            <a:ext cx="72816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Die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Tafel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abwischen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1142976" y="2285996"/>
            <a:ext cx="7002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Die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Blumen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gie</a:t>
            </a:r>
            <a:r>
              <a:rPr lang="de-DE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ssen</a:t>
            </a:r>
            <a:endParaRPr lang="en-US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928662" y="2285996"/>
            <a:ext cx="7401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de-DE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Neue Regeln lernen</a:t>
            </a:r>
            <a:endParaRPr lang="uk-U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714348" y="2285996"/>
            <a:ext cx="8196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de-DE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Den </a:t>
            </a:r>
            <a:r>
              <a:rPr lang="de-DE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satz</a:t>
            </a:r>
            <a:r>
              <a:rPr lang="de-DE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wiederholen</a:t>
            </a:r>
            <a:endParaRPr lang="uk-U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1428728" y="2000244"/>
            <a:ext cx="70681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de-DE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den Stoff zu Hause</a:t>
            </a:r>
          </a:p>
          <a:p>
            <a:pPr algn="ctr"/>
            <a:r>
              <a:rPr lang="de-DE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wiederholen</a:t>
            </a:r>
            <a:endParaRPr lang="uk-U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1571604" y="1857368"/>
            <a:ext cx="62552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de-DE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Die Hausaufgabe</a:t>
            </a:r>
          </a:p>
          <a:p>
            <a:pPr algn="ctr"/>
            <a:r>
              <a:rPr lang="de-DE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machen</a:t>
            </a:r>
            <a:endParaRPr lang="uk-U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1000100" y="2357434"/>
            <a:ext cx="75982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de-DE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Neue Wörter Lernen</a:t>
            </a:r>
            <a:endParaRPr lang="uk-U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ересічна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108</TotalTime>
  <Words>95</Words>
  <Application>Microsoft Office PowerPoint</Application>
  <PresentationFormat>Екран (16:10)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Метро</vt:lpstr>
      <vt:lpstr>Was machen wir in der Schule?</vt:lpstr>
      <vt:lpstr>nennen</vt:lpstr>
      <vt:lpstr>Noten geben</vt:lpstr>
      <vt:lpstr>vergleichen</vt:lpstr>
      <vt:lpstr>Die Tafel abwischen</vt:lpstr>
      <vt:lpstr>In der Schule:</vt:lpstr>
      <vt:lpstr>Zu Hause:</vt:lpstr>
      <vt:lpstr>Die Lehrer:</vt:lpstr>
      <vt:lpstr>Die Schüler: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machen wir in der Schule?</dc:title>
  <dc:creator>IBAHKA</dc:creator>
  <cp:lastModifiedBy>IBAHKA</cp:lastModifiedBy>
  <cp:revision>13</cp:revision>
  <dcterms:created xsi:type="dcterms:W3CDTF">2013-10-03T17:33:47Z</dcterms:created>
  <dcterms:modified xsi:type="dcterms:W3CDTF">2013-10-03T19:27:19Z</dcterms:modified>
</cp:coreProperties>
</file>