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61" r:id="rId6"/>
    <p:sldId id="259" r:id="rId7"/>
    <p:sldId id="262" r:id="rId8"/>
    <p:sldId id="263" r:id="rId9"/>
    <p:sldId id="265" r:id="rId10"/>
    <p:sldId id="266" r:id="rId11"/>
    <p:sldId id="267" r:id="rId12"/>
    <p:sldId id="270" r:id="rId13"/>
    <p:sldId id="268" r:id="rId14"/>
    <p:sldId id="271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pull dir="d"/>
  </p:transition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29256" y="4214818"/>
            <a:ext cx="3257544" cy="2214578"/>
          </a:xfrm>
        </p:spPr>
        <p:txBody>
          <a:bodyPr/>
          <a:lstStyle/>
          <a:p>
            <a:r>
              <a:rPr lang="uk-UA" dirty="0" smtClean="0"/>
              <a:t>Підготували</a:t>
            </a:r>
          </a:p>
          <a:p>
            <a:r>
              <a:rPr lang="uk-UA" dirty="0" smtClean="0"/>
              <a:t>Учениця </a:t>
            </a:r>
            <a:r>
              <a:rPr lang="uk-UA" dirty="0" smtClean="0"/>
              <a:t>7 (11) класу</a:t>
            </a:r>
          </a:p>
          <a:p>
            <a:r>
              <a:rPr lang="uk-UA" dirty="0" smtClean="0"/>
              <a:t>Голуб </a:t>
            </a:r>
            <a:r>
              <a:rPr lang="uk-UA" dirty="0" smtClean="0"/>
              <a:t>Маргарита</a:t>
            </a:r>
            <a:r>
              <a:rPr lang="uk-UA" dirty="0" smtClean="0"/>
              <a:t>,</a:t>
            </a:r>
            <a:endParaRPr lang="uk-UA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6000" b="1" dirty="0" smtClean="0"/>
              <a:t>Куди піти навчатися?</a:t>
            </a:r>
            <a:endParaRPr lang="ru-RU" sz="6000" b="1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3143240" y="0"/>
            <a:ext cx="3929090" cy="192880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r>
              <a:rPr kumimoji="0" lang="uk-UA" sz="2200" b="0" i="0" u="none" strike="noStrike" kern="1200" cap="none" spc="10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Краснопільська</a:t>
            </a:r>
            <a:r>
              <a:rPr kumimoji="0" lang="uk-UA" sz="2200" b="0" i="0" u="none" strike="noStrike" kern="1200" cap="none" spc="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гімназія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r>
              <a:rPr lang="uk-UA" sz="2200" spc="100" dirty="0" err="1" smtClean="0">
                <a:solidFill>
                  <a:schemeClr val="tx2"/>
                </a:solidFill>
              </a:rPr>
              <a:t>Краснопільського</a:t>
            </a:r>
            <a:r>
              <a:rPr lang="uk-UA" sz="2200" spc="100" dirty="0" smtClean="0">
                <a:solidFill>
                  <a:schemeClr val="tx2"/>
                </a:solidFill>
              </a:rPr>
              <a:t> району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r>
              <a:rPr kumimoji="0" lang="uk-UA" sz="2200" b="0" i="0" u="none" strike="noStrike" kern="1200" cap="none" spc="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Сумської</a:t>
            </a:r>
            <a:r>
              <a:rPr kumimoji="0" lang="uk-UA" sz="2200" b="0" i="0" u="none" strike="noStrike" kern="1200" cap="none" spc="10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області</a:t>
            </a:r>
            <a:endParaRPr kumimoji="0" lang="ru-RU" sz="2200" b="0" i="0" u="none" strike="noStrike" kern="1200" cap="none" spc="10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dirty="0" err="1" smtClean="0"/>
              <a:t>Професійні</a:t>
            </a:r>
            <a:r>
              <a:rPr lang="ru-RU" dirty="0" smtClean="0"/>
              <a:t> </a:t>
            </a:r>
            <a:r>
              <a:rPr lang="ru-RU" dirty="0" err="1" smtClean="0"/>
              <a:t>спрямування</a:t>
            </a:r>
            <a:r>
              <a:rPr lang="ru-RU" dirty="0" smtClean="0"/>
              <a:t>: </a:t>
            </a:r>
            <a:r>
              <a:rPr lang="ru-RU" dirty="0" err="1" smtClean="0"/>
              <a:t>англійська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та </a:t>
            </a:r>
            <a:r>
              <a:rPr lang="ru-RU" dirty="0" err="1" smtClean="0"/>
              <a:t>література</a:t>
            </a:r>
            <a:r>
              <a:rPr lang="ru-RU" dirty="0" smtClean="0"/>
              <a:t>; </a:t>
            </a:r>
            <a:r>
              <a:rPr lang="ru-RU" dirty="0" err="1" smtClean="0"/>
              <a:t>французська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 </a:t>
            </a:r>
            <a:r>
              <a:rPr lang="ru-RU" dirty="0" err="1" smtClean="0"/>
              <a:t>література</a:t>
            </a:r>
            <a:r>
              <a:rPr lang="ru-RU" dirty="0" smtClean="0"/>
              <a:t>; </a:t>
            </a:r>
            <a:r>
              <a:rPr lang="ru-RU" dirty="0" err="1" smtClean="0"/>
              <a:t>німецька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 </a:t>
            </a:r>
            <a:r>
              <a:rPr lang="ru-RU" dirty="0" err="1" smtClean="0"/>
              <a:t>література</a:t>
            </a:r>
            <a:r>
              <a:rPr lang="ru-RU" dirty="0" smtClean="0"/>
              <a:t>; </a:t>
            </a:r>
            <a:r>
              <a:rPr lang="ru-RU" dirty="0" err="1" smtClean="0"/>
              <a:t>іспанська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 </a:t>
            </a:r>
            <a:r>
              <a:rPr lang="ru-RU" dirty="0" err="1" smtClean="0"/>
              <a:t>література</a:t>
            </a:r>
            <a:r>
              <a:rPr lang="ru-RU" dirty="0" smtClean="0"/>
              <a:t>; переклад (</a:t>
            </a:r>
            <a:r>
              <a:rPr lang="ru-RU" dirty="0" err="1" smtClean="0"/>
              <a:t>англійська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); </a:t>
            </a:r>
            <a:r>
              <a:rPr lang="ru-RU" dirty="0" err="1" smtClean="0"/>
              <a:t>переклад</a:t>
            </a:r>
            <a:r>
              <a:rPr lang="ru-RU" dirty="0" smtClean="0"/>
              <a:t> (</a:t>
            </a:r>
            <a:r>
              <a:rPr lang="ru-RU" dirty="0" err="1" smtClean="0"/>
              <a:t>французька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); </a:t>
            </a:r>
            <a:r>
              <a:rPr lang="ru-RU" dirty="0" err="1" smtClean="0"/>
              <a:t>переклад</a:t>
            </a:r>
            <a:r>
              <a:rPr lang="ru-RU" dirty="0" smtClean="0"/>
              <a:t> (</a:t>
            </a:r>
            <a:r>
              <a:rPr lang="ru-RU" dirty="0" err="1" smtClean="0"/>
              <a:t>німецька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).</a:t>
            </a:r>
            <a:br>
              <a:rPr lang="ru-RU" dirty="0" smtClean="0"/>
            </a:br>
            <a:r>
              <a:rPr lang="ru-RU" dirty="0" err="1" smtClean="0"/>
              <a:t>Випускники</a:t>
            </a:r>
            <a:r>
              <a:rPr lang="ru-RU" dirty="0" smtClean="0"/>
              <a:t> факультету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працювати</a:t>
            </a:r>
            <a:r>
              <a:rPr lang="ru-RU" dirty="0" smtClean="0"/>
              <a:t> </a:t>
            </a:r>
            <a:r>
              <a:rPr lang="ru-RU" dirty="0" err="1" smtClean="0"/>
              <a:t>викладачами</a:t>
            </a:r>
            <a:r>
              <a:rPr lang="ru-RU" dirty="0" smtClean="0"/>
              <a:t> у </a:t>
            </a:r>
            <a:r>
              <a:rPr lang="ru-RU" dirty="0" err="1" smtClean="0"/>
              <a:t>вищих</a:t>
            </a:r>
            <a:r>
              <a:rPr lang="ru-RU" dirty="0" smtClean="0"/>
              <a:t> </a:t>
            </a:r>
            <a:r>
              <a:rPr lang="ru-RU" dirty="0" err="1" smtClean="0"/>
              <a:t>навчальних</a:t>
            </a:r>
            <a:r>
              <a:rPr lang="ru-RU" dirty="0" smtClean="0"/>
              <a:t> закладах, учителями та директорами </a:t>
            </a:r>
            <a:r>
              <a:rPr lang="ru-RU" dirty="0" err="1" smtClean="0"/>
              <a:t>шкіл</a:t>
            </a:r>
            <a:r>
              <a:rPr lang="ru-RU" dirty="0" smtClean="0"/>
              <a:t>, </a:t>
            </a:r>
            <a:r>
              <a:rPr lang="ru-RU" dirty="0" err="1" smtClean="0"/>
              <a:t>перекладачами</a:t>
            </a:r>
            <a:r>
              <a:rPr lang="ru-RU" dirty="0" smtClean="0"/>
              <a:t> та референтами на </a:t>
            </a:r>
            <a:r>
              <a:rPr lang="ru-RU" dirty="0" err="1" smtClean="0"/>
              <a:t>підприємствах</a:t>
            </a:r>
            <a:r>
              <a:rPr lang="ru-RU" dirty="0" smtClean="0"/>
              <a:t>, у </a:t>
            </a:r>
            <a:r>
              <a:rPr lang="ru-RU" dirty="0" err="1" smtClean="0"/>
              <a:t>державних</a:t>
            </a:r>
            <a:r>
              <a:rPr lang="ru-RU" dirty="0" smtClean="0"/>
              <a:t> закладах, </a:t>
            </a:r>
            <a:r>
              <a:rPr lang="ru-RU" dirty="0" err="1" smtClean="0"/>
              <a:t>туристичних</a:t>
            </a:r>
            <a:r>
              <a:rPr lang="ru-RU" dirty="0" smtClean="0"/>
              <a:t> </a:t>
            </a:r>
            <a:r>
              <a:rPr lang="ru-RU" dirty="0" err="1" smtClean="0"/>
              <a:t>фірмах</a:t>
            </a:r>
            <a:r>
              <a:rPr lang="ru-RU" dirty="0" smtClean="0"/>
              <a:t>, </a:t>
            </a:r>
            <a:r>
              <a:rPr lang="ru-RU" dirty="0" err="1" smtClean="0"/>
              <a:t>засобах</a:t>
            </a:r>
            <a:r>
              <a:rPr lang="ru-RU" dirty="0" smtClean="0"/>
              <a:t> </a:t>
            </a:r>
            <a:r>
              <a:rPr lang="ru-RU" dirty="0" err="1" smtClean="0"/>
              <a:t>масової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Філологія</a:t>
            </a:r>
            <a:endParaRPr lang="ru-RU" dirty="0"/>
          </a:p>
        </p:txBody>
      </p:sp>
      <p:sp>
        <p:nvSpPr>
          <p:cNvPr id="4" name="Содержимое 1"/>
          <p:cNvSpPr txBox="1">
            <a:spLocks/>
          </p:cNvSpPr>
          <p:nvPr/>
        </p:nvSpPr>
        <p:spPr>
          <a:xfrm>
            <a:off x="571472" y="5857892"/>
            <a:ext cx="8329642" cy="78581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Буклет</a:t>
            </a: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err="1" smtClean="0"/>
              <a:t>Дніпропетровський</a:t>
            </a:r>
            <a:r>
              <a:rPr lang="ru-RU" dirty="0" smtClean="0"/>
              <a:t> </a:t>
            </a:r>
            <a:r>
              <a:rPr lang="ru-RU" dirty="0" err="1" smtClean="0"/>
              <a:t>національний</a:t>
            </a:r>
            <a:r>
              <a:rPr lang="ru-RU" dirty="0" smtClean="0"/>
              <a:t> </a:t>
            </a:r>
            <a:r>
              <a:rPr lang="ru-RU" dirty="0" err="1" smtClean="0"/>
              <a:t>університет</a:t>
            </a:r>
            <a:r>
              <a:rPr lang="ru-RU" dirty="0" smtClean="0"/>
              <a:t> </a:t>
            </a:r>
            <a:r>
              <a:rPr lang="ru-RU" dirty="0" err="1" smtClean="0"/>
              <a:t>залізничного</a:t>
            </a:r>
            <a:r>
              <a:rPr lang="ru-RU" dirty="0" smtClean="0"/>
              <a:t> транспорту </a:t>
            </a:r>
            <a:r>
              <a:rPr lang="ru-RU" dirty="0" err="1" smtClean="0"/>
              <a:t>ім</a:t>
            </a:r>
            <a:r>
              <a:rPr lang="ru-RU" dirty="0" smtClean="0"/>
              <a:t>. </a:t>
            </a:r>
            <a:r>
              <a:rPr lang="ru-RU" dirty="0" err="1" smtClean="0"/>
              <a:t>академіка</a:t>
            </a:r>
            <a:r>
              <a:rPr lang="ru-RU" dirty="0" smtClean="0"/>
              <a:t> В. </a:t>
            </a:r>
            <a:r>
              <a:rPr lang="ru-RU" dirty="0" err="1" smtClean="0"/>
              <a:t>Лазаряна</a:t>
            </a:r>
            <a:r>
              <a:rPr lang="ru-RU" dirty="0" smtClean="0"/>
              <a:t> (ДНУЗТ)\</a:t>
            </a:r>
          </a:p>
          <a:p>
            <a:r>
              <a:rPr lang="ru-RU" dirty="0" err="1" smtClean="0"/>
              <a:t>Донецький</a:t>
            </a:r>
            <a:r>
              <a:rPr lang="ru-RU" dirty="0" smtClean="0"/>
              <a:t> </a:t>
            </a:r>
            <a:r>
              <a:rPr lang="ru-RU" dirty="0" err="1" smtClean="0"/>
              <a:t>національний</a:t>
            </a:r>
            <a:r>
              <a:rPr lang="ru-RU" dirty="0" smtClean="0"/>
              <a:t> </a:t>
            </a:r>
            <a:r>
              <a:rPr lang="ru-RU" dirty="0" err="1" smtClean="0"/>
              <a:t>університет</a:t>
            </a:r>
            <a:r>
              <a:rPr lang="ru-RU" dirty="0" smtClean="0"/>
              <a:t> (</a:t>
            </a:r>
            <a:r>
              <a:rPr lang="ru-RU" dirty="0" err="1" smtClean="0"/>
              <a:t>ДонНУ</a:t>
            </a:r>
            <a:r>
              <a:rPr lang="ru-RU" dirty="0" smtClean="0"/>
              <a:t>)</a:t>
            </a:r>
          </a:p>
          <a:p>
            <a:r>
              <a:rPr lang="ru-RU" dirty="0" err="1" smtClean="0"/>
              <a:t>Київський</a:t>
            </a:r>
            <a:r>
              <a:rPr lang="ru-RU" dirty="0" smtClean="0"/>
              <a:t> </a:t>
            </a:r>
            <a:r>
              <a:rPr lang="ru-RU" dirty="0" err="1" smtClean="0"/>
              <a:t>національний</a:t>
            </a:r>
            <a:r>
              <a:rPr lang="ru-RU" dirty="0" smtClean="0"/>
              <a:t> </a:t>
            </a:r>
            <a:r>
              <a:rPr lang="ru-RU" dirty="0" err="1" smtClean="0"/>
              <a:t>лінгвістичний</a:t>
            </a:r>
            <a:r>
              <a:rPr lang="ru-RU" dirty="0" smtClean="0"/>
              <a:t> </a:t>
            </a:r>
            <a:r>
              <a:rPr lang="ru-RU" dirty="0" err="1" smtClean="0"/>
              <a:t>університет</a:t>
            </a:r>
            <a:endParaRPr lang="ru-RU" dirty="0" smtClean="0"/>
          </a:p>
          <a:p>
            <a:r>
              <a:rPr lang="ru-RU" dirty="0" err="1" smtClean="0"/>
              <a:t>Київський</a:t>
            </a:r>
            <a:r>
              <a:rPr lang="ru-RU" dirty="0" smtClean="0"/>
              <a:t> </a:t>
            </a:r>
            <a:r>
              <a:rPr lang="ru-RU" dirty="0" err="1" smtClean="0"/>
              <a:t>національний</a:t>
            </a:r>
            <a:r>
              <a:rPr lang="ru-RU" dirty="0" smtClean="0"/>
              <a:t> </a:t>
            </a:r>
            <a:r>
              <a:rPr lang="ru-RU" dirty="0" err="1" smtClean="0"/>
              <a:t>університет</a:t>
            </a:r>
            <a:r>
              <a:rPr lang="ru-RU" dirty="0" smtClean="0"/>
              <a:t> </a:t>
            </a:r>
            <a:r>
              <a:rPr lang="ru-RU" dirty="0" err="1" smtClean="0"/>
              <a:t>ім.Тараса</a:t>
            </a:r>
            <a:r>
              <a:rPr lang="ru-RU" dirty="0" smtClean="0"/>
              <a:t> </a:t>
            </a:r>
            <a:r>
              <a:rPr lang="ru-RU" dirty="0" err="1" smtClean="0"/>
              <a:t>Шевченка</a:t>
            </a:r>
            <a:r>
              <a:rPr lang="ru-RU" dirty="0" smtClean="0"/>
              <a:t> (КНУ)</a:t>
            </a:r>
          </a:p>
          <a:p>
            <a:r>
              <a:rPr lang="ru-RU" b="1" dirty="0" err="1" smtClean="0"/>
              <a:t>Харківський</a:t>
            </a:r>
            <a:r>
              <a:rPr lang="ru-RU" b="1" dirty="0" smtClean="0"/>
              <a:t> </a:t>
            </a:r>
            <a:r>
              <a:rPr lang="ru-RU" b="1" dirty="0" err="1" smtClean="0"/>
              <a:t>національний</a:t>
            </a:r>
            <a:r>
              <a:rPr lang="ru-RU" b="1" dirty="0" smtClean="0"/>
              <a:t> </a:t>
            </a:r>
            <a:r>
              <a:rPr lang="ru-RU" b="1" dirty="0" err="1" smtClean="0"/>
              <a:t>педагогічний</a:t>
            </a:r>
            <a:r>
              <a:rPr lang="ru-RU" b="1" dirty="0" smtClean="0"/>
              <a:t> </a:t>
            </a:r>
            <a:r>
              <a:rPr lang="ru-RU" b="1" dirty="0" err="1" smtClean="0"/>
              <a:t>університет</a:t>
            </a:r>
            <a:r>
              <a:rPr lang="ru-RU" b="1" dirty="0" smtClean="0"/>
              <a:t> </a:t>
            </a:r>
            <a:r>
              <a:rPr lang="ru-RU" b="1" dirty="0" err="1" smtClean="0"/>
              <a:t>імені</a:t>
            </a:r>
            <a:r>
              <a:rPr lang="ru-RU" b="1" dirty="0" smtClean="0"/>
              <a:t> Г.С.Сковороди (ХНПУ)</a:t>
            </a:r>
          </a:p>
          <a:p>
            <a:r>
              <a:rPr lang="ru-RU" b="1" dirty="0" err="1" smtClean="0"/>
              <a:t>Харківський</a:t>
            </a:r>
            <a:r>
              <a:rPr lang="ru-RU" b="1" dirty="0" smtClean="0"/>
              <a:t> </a:t>
            </a:r>
            <a:r>
              <a:rPr lang="ru-RU" b="1" dirty="0" err="1" smtClean="0"/>
              <a:t>національний</a:t>
            </a:r>
            <a:r>
              <a:rPr lang="ru-RU" b="1" dirty="0" smtClean="0"/>
              <a:t> </a:t>
            </a:r>
            <a:r>
              <a:rPr lang="ru-RU" b="1" dirty="0" err="1" smtClean="0"/>
              <a:t>університет</a:t>
            </a:r>
            <a:r>
              <a:rPr lang="ru-RU" b="1" dirty="0" smtClean="0"/>
              <a:t> </a:t>
            </a:r>
            <a:r>
              <a:rPr lang="ru-RU" b="1" dirty="0" err="1" smtClean="0"/>
              <a:t>імені</a:t>
            </a:r>
            <a:r>
              <a:rPr lang="ru-RU" b="1" dirty="0" smtClean="0"/>
              <a:t> В.Н. </a:t>
            </a:r>
            <a:r>
              <a:rPr lang="ru-RU" b="1" dirty="0" err="1" smtClean="0"/>
              <a:t>Каразіна</a:t>
            </a:r>
            <a:r>
              <a:rPr lang="ru-RU" b="1" dirty="0" smtClean="0"/>
              <a:t> (ХНУ)</a:t>
            </a:r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ВНЗ України з факультетом філології</a:t>
            </a:r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dirty="0" err="1" smtClean="0"/>
              <a:t>Випускники</a:t>
            </a:r>
            <a:r>
              <a:rPr lang="ru-RU" dirty="0" smtClean="0"/>
              <a:t> </a:t>
            </a:r>
            <a:r>
              <a:rPr lang="ru-RU" dirty="0" err="1" smtClean="0"/>
              <a:t>отримують</a:t>
            </a:r>
            <a:r>
              <a:rPr lang="ru-RU" dirty="0" smtClean="0"/>
              <a:t> </a:t>
            </a:r>
            <a:r>
              <a:rPr lang="ru-RU" dirty="0" err="1" smtClean="0"/>
              <a:t>фундаментальну</a:t>
            </a:r>
            <a:r>
              <a:rPr lang="ru-RU" dirty="0" smtClean="0"/>
              <a:t> </a:t>
            </a:r>
            <a:r>
              <a:rPr lang="ru-RU" dirty="0" err="1" smtClean="0"/>
              <a:t>п</a:t>
            </a:r>
            <a:r>
              <a:rPr lang="en-US" dirty="0" err="1" smtClean="0"/>
              <a:t>i</a:t>
            </a:r>
            <a:r>
              <a:rPr lang="ru-RU" dirty="0" err="1" smtClean="0"/>
              <a:t>дготовку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основних</a:t>
            </a:r>
            <a:r>
              <a:rPr lang="ru-RU" dirty="0" smtClean="0"/>
              <a:t> </a:t>
            </a:r>
            <a:r>
              <a:rPr lang="ru-RU" dirty="0" err="1" smtClean="0"/>
              <a:t>напрям</a:t>
            </a:r>
            <a:r>
              <a:rPr lang="en-US" dirty="0" err="1" smtClean="0"/>
              <a:t>i</a:t>
            </a:r>
            <a:r>
              <a:rPr lang="ru-RU" dirty="0" smtClean="0"/>
              <a:t>в </a:t>
            </a:r>
            <a:r>
              <a:rPr lang="ru-RU" dirty="0" err="1" smtClean="0"/>
              <a:t>сучасної</a:t>
            </a:r>
            <a:r>
              <a:rPr lang="ru-RU" dirty="0" smtClean="0"/>
              <a:t> </a:t>
            </a:r>
            <a:r>
              <a:rPr lang="ru-RU" dirty="0" err="1" smtClean="0"/>
              <a:t>ф</a:t>
            </a:r>
            <a:r>
              <a:rPr lang="en-US" dirty="0" err="1" smtClean="0"/>
              <a:t>i</a:t>
            </a:r>
            <a:r>
              <a:rPr lang="ru-RU" dirty="0" err="1" smtClean="0"/>
              <a:t>зики</a:t>
            </a:r>
            <a:r>
              <a:rPr lang="ru-RU" dirty="0" smtClean="0"/>
              <a:t> та математики, </a:t>
            </a:r>
            <a:r>
              <a:rPr lang="ru-RU" dirty="0" err="1" smtClean="0"/>
              <a:t>поглиблену</a:t>
            </a:r>
            <a:r>
              <a:rPr lang="ru-RU" dirty="0" smtClean="0"/>
              <a:t> </a:t>
            </a:r>
            <a:r>
              <a:rPr lang="ru-RU" dirty="0" err="1" smtClean="0"/>
              <a:t>комп'ютерну</a:t>
            </a:r>
            <a:r>
              <a:rPr lang="ru-RU" dirty="0" smtClean="0"/>
              <a:t> </a:t>
            </a:r>
            <a:r>
              <a:rPr lang="ru-RU" dirty="0" err="1" smtClean="0"/>
              <a:t>п</a:t>
            </a:r>
            <a:r>
              <a:rPr lang="en-US" dirty="0" err="1" smtClean="0"/>
              <a:t>i</a:t>
            </a:r>
            <a:r>
              <a:rPr lang="ru-RU" dirty="0" err="1" smtClean="0"/>
              <a:t>дготовку</a:t>
            </a:r>
            <a:r>
              <a:rPr lang="ru-RU" dirty="0" smtClean="0"/>
              <a:t> та </a:t>
            </a:r>
            <a:r>
              <a:rPr lang="ru-RU" dirty="0" err="1" smtClean="0"/>
              <a:t>досв</a:t>
            </a:r>
            <a:r>
              <a:rPr lang="en-US" dirty="0" err="1" smtClean="0"/>
              <a:t>i</a:t>
            </a:r>
            <a:r>
              <a:rPr lang="ru-RU" dirty="0" err="1" smtClean="0"/>
              <a:t>д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сучасного</a:t>
            </a:r>
            <a:r>
              <a:rPr lang="ru-RU" dirty="0" smtClean="0"/>
              <a:t> </a:t>
            </a:r>
            <a:r>
              <a:rPr lang="en-US" dirty="0" err="1" smtClean="0"/>
              <a:t>i</a:t>
            </a:r>
            <a:r>
              <a:rPr lang="ru-RU" dirty="0" err="1" smtClean="0"/>
              <a:t>нструментар</a:t>
            </a:r>
            <a:r>
              <a:rPr lang="en-US" dirty="0" err="1" smtClean="0"/>
              <a:t>i</a:t>
            </a:r>
            <a:r>
              <a:rPr lang="ru-RU" dirty="0" err="1" smtClean="0"/>
              <a:t>ю</a:t>
            </a:r>
            <a:r>
              <a:rPr lang="ru-RU" dirty="0" smtClean="0"/>
              <a:t> </a:t>
            </a:r>
            <a:r>
              <a:rPr lang="en-US" dirty="0" err="1" smtClean="0"/>
              <a:t>i</a:t>
            </a:r>
            <a:r>
              <a:rPr lang="ru-RU" dirty="0" err="1" smtClean="0"/>
              <a:t>нформац</a:t>
            </a:r>
            <a:r>
              <a:rPr lang="en-US" dirty="0" err="1" smtClean="0"/>
              <a:t>i</a:t>
            </a:r>
            <a:r>
              <a:rPr lang="ru-RU" dirty="0" err="1" smtClean="0"/>
              <a:t>йних</a:t>
            </a:r>
            <a:r>
              <a:rPr lang="ru-RU" dirty="0" smtClean="0"/>
              <a:t> технолог</a:t>
            </a:r>
            <a:r>
              <a:rPr lang="en-US" dirty="0" err="1" smtClean="0"/>
              <a:t>i</a:t>
            </a:r>
            <a:r>
              <a:rPr lang="ru-RU" dirty="0" err="1" smtClean="0"/>
              <a:t>й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їм</a:t>
            </a:r>
            <a:r>
              <a:rPr lang="ru-RU" dirty="0" smtClean="0"/>
              <a:t> </a:t>
            </a:r>
            <a:r>
              <a:rPr lang="ru-RU" dirty="0" err="1" smtClean="0"/>
              <a:t>змогу</a:t>
            </a:r>
            <a:r>
              <a:rPr lang="ru-RU" dirty="0" smtClean="0"/>
              <a:t> на </a:t>
            </a:r>
            <a:r>
              <a:rPr lang="ru-RU" dirty="0" err="1" smtClean="0"/>
              <a:t>високому</a:t>
            </a:r>
            <a:r>
              <a:rPr lang="ru-RU" dirty="0" smtClean="0"/>
              <a:t> </a:t>
            </a:r>
            <a:r>
              <a:rPr lang="ru-RU" dirty="0" err="1" smtClean="0"/>
              <a:t>р</a:t>
            </a:r>
            <a:r>
              <a:rPr lang="en-US" dirty="0" err="1" smtClean="0"/>
              <a:t>i</a:t>
            </a:r>
            <a:r>
              <a:rPr lang="ru-RU" dirty="0" err="1" smtClean="0"/>
              <a:t>вн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ru-RU" dirty="0" err="1" smtClean="0"/>
              <a:t>займатися</a:t>
            </a:r>
            <a:r>
              <a:rPr lang="ru-RU" dirty="0" smtClean="0"/>
              <a:t> </a:t>
            </a:r>
            <a:r>
              <a:rPr lang="ru-RU" dirty="0" err="1" smtClean="0"/>
              <a:t>теоретичними</a:t>
            </a:r>
            <a:r>
              <a:rPr lang="ru-RU" dirty="0" smtClean="0"/>
              <a:t> та </a:t>
            </a:r>
            <a:r>
              <a:rPr lang="ru-RU" dirty="0" err="1" smtClean="0"/>
              <a:t>експериментальними</a:t>
            </a:r>
            <a:r>
              <a:rPr lang="ru-RU" dirty="0" smtClean="0"/>
              <a:t> </a:t>
            </a:r>
            <a:r>
              <a:rPr lang="ru-RU" dirty="0" err="1" smtClean="0"/>
              <a:t>досл</a:t>
            </a:r>
            <a:r>
              <a:rPr lang="en-US" dirty="0" err="1" smtClean="0"/>
              <a:t>i</a:t>
            </a:r>
            <a:r>
              <a:rPr lang="ru-RU" dirty="0" err="1" smtClean="0"/>
              <a:t>дженнями</a:t>
            </a:r>
            <a:r>
              <a:rPr lang="ru-RU" dirty="0" smtClean="0"/>
              <a:t>, </a:t>
            </a:r>
            <a:r>
              <a:rPr lang="ru-RU" dirty="0" err="1" smtClean="0"/>
              <a:t>викладати</a:t>
            </a:r>
            <a:r>
              <a:rPr lang="ru-RU" dirty="0" smtClean="0"/>
              <a:t> </a:t>
            </a:r>
            <a:r>
              <a:rPr lang="ru-RU" dirty="0" err="1" smtClean="0"/>
              <a:t>курси</a:t>
            </a:r>
            <a:r>
              <a:rPr lang="ru-RU" dirty="0" smtClean="0"/>
              <a:t> </a:t>
            </a:r>
            <a:r>
              <a:rPr lang="ru-RU" dirty="0" err="1" smtClean="0"/>
              <a:t>ф</a:t>
            </a:r>
            <a:r>
              <a:rPr lang="en-US" dirty="0" err="1" smtClean="0"/>
              <a:t>i</a:t>
            </a:r>
            <a:r>
              <a:rPr lang="ru-RU" dirty="0" err="1" smtClean="0"/>
              <a:t>зики</a:t>
            </a:r>
            <a:r>
              <a:rPr lang="ru-RU" dirty="0" smtClean="0"/>
              <a:t>, математики та </a:t>
            </a:r>
            <a:r>
              <a:rPr lang="en-US" dirty="0" err="1" smtClean="0"/>
              <a:t>i</a:t>
            </a:r>
            <a:r>
              <a:rPr lang="ru-RU" dirty="0" err="1" smtClean="0"/>
              <a:t>нформатики</a:t>
            </a:r>
            <a:r>
              <a:rPr lang="ru-RU" dirty="0" smtClean="0"/>
              <a:t>, </a:t>
            </a:r>
            <a:r>
              <a:rPr lang="ru-RU" dirty="0" err="1" smtClean="0"/>
              <a:t>створювати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анал</a:t>
            </a:r>
            <a:r>
              <a:rPr lang="en-US" dirty="0" err="1" smtClean="0"/>
              <a:t>i</a:t>
            </a:r>
            <a:r>
              <a:rPr lang="ru-RU" dirty="0" err="1" smtClean="0"/>
              <a:t>зувати</a:t>
            </a:r>
            <a:r>
              <a:rPr lang="ru-RU" dirty="0" smtClean="0"/>
              <a:t> </a:t>
            </a:r>
            <a:r>
              <a:rPr lang="ru-RU" dirty="0" err="1" smtClean="0"/>
              <a:t>математичн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комп'ютерн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ru-RU" dirty="0" err="1" smtClean="0"/>
              <a:t>модел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ru-RU" dirty="0" err="1" smtClean="0"/>
              <a:t>процес</a:t>
            </a:r>
            <a:r>
              <a:rPr lang="en-US" dirty="0" err="1" smtClean="0"/>
              <a:t>i</a:t>
            </a:r>
            <a:r>
              <a:rPr lang="ru-RU" dirty="0" smtClean="0"/>
              <a:t>в, </a:t>
            </a:r>
            <a:r>
              <a:rPr lang="ru-RU" dirty="0" err="1" smtClean="0"/>
              <a:t>явищ</a:t>
            </a:r>
            <a:r>
              <a:rPr lang="ru-RU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ru-RU" dirty="0" err="1" smtClean="0"/>
              <a:t>об'єкт</a:t>
            </a:r>
            <a:r>
              <a:rPr lang="en-US" dirty="0" err="1" smtClean="0"/>
              <a:t>i</a:t>
            </a:r>
            <a:r>
              <a:rPr lang="ru-RU" dirty="0" smtClean="0"/>
              <a:t>в.</a:t>
            </a:r>
          </a:p>
          <a:p>
            <a:pPr algn="just">
              <a:buNone/>
            </a:pPr>
            <a:r>
              <a:rPr lang="ru-RU" dirty="0" smtClean="0"/>
              <a:t>		</a:t>
            </a:r>
            <a:r>
              <a:rPr lang="ru-RU" dirty="0" err="1" smtClean="0"/>
              <a:t>Випускники</a:t>
            </a:r>
            <a:r>
              <a:rPr lang="ru-RU" dirty="0" smtClean="0"/>
              <a:t> </a:t>
            </a:r>
            <a:r>
              <a:rPr lang="ru-RU" dirty="0" err="1" smtClean="0"/>
              <a:t>працюють</a:t>
            </a:r>
            <a:r>
              <a:rPr lang="ru-RU" dirty="0" smtClean="0"/>
              <a:t> </a:t>
            </a:r>
            <a:r>
              <a:rPr lang="ru-RU" dirty="0" err="1" smtClean="0"/>
              <a:t>науковцями</a:t>
            </a:r>
            <a:r>
              <a:rPr lang="ru-RU" dirty="0" smtClean="0"/>
              <a:t>, </a:t>
            </a:r>
            <a:r>
              <a:rPr lang="ru-RU" dirty="0" err="1" smtClean="0"/>
              <a:t>викладачами</a:t>
            </a:r>
            <a:r>
              <a:rPr lang="ru-RU" dirty="0" smtClean="0"/>
              <a:t> </a:t>
            </a:r>
            <a:r>
              <a:rPr lang="ru-RU" dirty="0" err="1" smtClean="0"/>
              <a:t>навчальних</a:t>
            </a:r>
            <a:r>
              <a:rPr lang="ru-RU" dirty="0" smtClean="0"/>
              <a:t> заклад</a:t>
            </a:r>
            <a:r>
              <a:rPr lang="en-US" dirty="0" err="1" smtClean="0"/>
              <a:t>i</a:t>
            </a:r>
            <a:r>
              <a:rPr lang="ru-RU" dirty="0" smtClean="0"/>
              <a:t>в ус</a:t>
            </a:r>
            <a:r>
              <a:rPr lang="en-US" dirty="0" err="1" smtClean="0"/>
              <a:t>i</a:t>
            </a:r>
            <a:r>
              <a:rPr lang="ru-RU" dirty="0" err="1" smtClean="0"/>
              <a:t>х</a:t>
            </a:r>
            <a:r>
              <a:rPr lang="ru-RU" dirty="0" smtClean="0"/>
              <a:t> </a:t>
            </a:r>
            <a:r>
              <a:rPr lang="ru-RU" dirty="0" err="1" smtClean="0"/>
              <a:t>р</a:t>
            </a:r>
            <a:r>
              <a:rPr lang="en-US" dirty="0" err="1" smtClean="0"/>
              <a:t>i</a:t>
            </a:r>
            <a:r>
              <a:rPr lang="ru-RU" dirty="0" err="1" smtClean="0"/>
              <a:t>вн</a:t>
            </a:r>
            <a:r>
              <a:rPr lang="en-US" dirty="0" err="1" smtClean="0"/>
              <a:t>i</a:t>
            </a:r>
            <a:r>
              <a:rPr lang="ru-RU" dirty="0" smtClean="0"/>
              <a:t>в </a:t>
            </a:r>
            <a:r>
              <a:rPr lang="ru-RU" dirty="0" err="1" smtClean="0"/>
              <a:t>акредитац</a:t>
            </a:r>
            <a:r>
              <a:rPr lang="en-US" dirty="0" err="1" smtClean="0"/>
              <a:t>i</a:t>
            </a:r>
            <a:r>
              <a:rPr lang="ru-RU" dirty="0" err="1" smtClean="0"/>
              <a:t>ї</a:t>
            </a:r>
            <a:r>
              <a:rPr lang="ru-RU" dirty="0" smtClean="0"/>
              <a:t>, </a:t>
            </a:r>
            <a:r>
              <a:rPr lang="ru-RU" dirty="0" err="1" smtClean="0"/>
              <a:t>кер</a:t>
            </a:r>
            <a:r>
              <a:rPr lang="en-US" dirty="0" err="1" smtClean="0"/>
              <a:t>i</a:t>
            </a:r>
            <a:r>
              <a:rPr lang="ru-RU" dirty="0" err="1" smtClean="0"/>
              <a:t>вниками</a:t>
            </a:r>
            <a:r>
              <a:rPr lang="ru-RU" dirty="0" smtClean="0"/>
              <a:t> </a:t>
            </a:r>
            <a:r>
              <a:rPr lang="ru-RU" dirty="0" err="1" smtClean="0"/>
              <a:t>розробок</a:t>
            </a:r>
            <a:r>
              <a:rPr lang="ru-RU" dirty="0" smtClean="0"/>
              <a:t> </a:t>
            </a:r>
            <a:r>
              <a:rPr lang="ru-RU" dirty="0" err="1" smtClean="0"/>
              <a:t>математичних</a:t>
            </a:r>
            <a:r>
              <a:rPr lang="ru-RU" dirty="0" smtClean="0"/>
              <a:t> моделей у </a:t>
            </a:r>
            <a:r>
              <a:rPr lang="ru-RU" dirty="0" err="1" smtClean="0"/>
              <a:t>наукових</a:t>
            </a:r>
            <a:r>
              <a:rPr lang="ru-RU" dirty="0" smtClean="0"/>
              <a:t>, </a:t>
            </a:r>
            <a:r>
              <a:rPr lang="ru-RU" dirty="0" err="1" smtClean="0"/>
              <a:t>виробничих</a:t>
            </a:r>
            <a:r>
              <a:rPr lang="ru-RU" dirty="0" smtClean="0"/>
              <a:t>, </a:t>
            </a:r>
            <a:r>
              <a:rPr lang="ru-RU" dirty="0" err="1" smtClean="0"/>
              <a:t>комерц</a:t>
            </a:r>
            <a:r>
              <a:rPr lang="en-US" dirty="0" err="1" smtClean="0"/>
              <a:t>i</a:t>
            </a:r>
            <a:r>
              <a:rPr lang="ru-RU" dirty="0" err="1" smtClean="0"/>
              <a:t>йних</a:t>
            </a:r>
            <a:r>
              <a:rPr lang="ru-RU" dirty="0" smtClean="0"/>
              <a:t> та банк</a:t>
            </a:r>
            <a:r>
              <a:rPr lang="en-US" dirty="0" err="1" smtClean="0"/>
              <a:t>i</a:t>
            </a:r>
            <a:r>
              <a:rPr lang="ru-RU" dirty="0" err="1" smtClean="0"/>
              <a:t>вських</a:t>
            </a:r>
            <a:r>
              <a:rPr lang="ru-RU" dirty="0" smtClean="0"/>
              <a:t> </a:t>
            </a:r>
            <a:r>
              <a:rPr lang="ru-RU" dirty="0" err="1" smtClean="0"/>
              <a:t>установах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та за кордоном.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Фізико-математичний факультет</a:t>
            </a:r>
            <a:endParaRPr lang="ru-RU" dirty="0"/>
          </a:p>
        </p:txBody>
      </p:sp>
      <p:sp>
        <p:nvSpPr>
          <p:cNvPr id="4" name="Содержимое 1"/>
          <p:cNvSpPr txBox="1">
            <a:spLocks/>
          </p:cNvSpPr>
          <p:nvPr/>
        </p:nvSpPr>
        <p:spPr>
          <a:xfrm>
            <a:off x="428596" y="6072182"/>
            <a:ext cx="8329642" cy="78581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Плакат</a:t>
            </a: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Національний</a:t>
            </a:r>
            <a:r>
              <a:rPr lang="ru-RU" dirty="0" smtClean="0"/>
              <a:t> </a:t>
            </a:r>
            <a:r>
              <a:rPr lang="ru-RU" dirty="0" err="1" smtClean="0"/>
              <a:t>педагогічний</a:t>
            </a:r>
            <a:r>
              <a:rPr lang="ru-RU" dirty="0" smtClean="0"/>
              <a:t> </a:t>
            </a:r>
            <a:r>
              <a:rPr lang="ru-RU" dirty="0" err="1" smtClean="0"/>
              <a:t>університет</a:t>
            </a:r>
            <a:r>
              <a:rPr lang="ru-RU" dirty="0" smtClean="0"/>
              <a:t> </a:t>
            </a:r>
            <a:r>
              <a:rPr lang="ru-RU" dirty="0" err="1" smtClean="0"/>
              <a:t>ім</a:t>
            </a:r>
            <a:r>
              <a:rPr lang="ru-RU" dirty="0" smtClean="0"/>
              <a:t>. </a:t>
            </a:r>
            <a:r>
              <a:rPr lang="ru-RU" dirty="0" err="1" smtClean="0"/>
              <a:t>Драгоманова</a:t>
            </a:r>
            <a:r>
              <a:rPr lang="ru-RU" dirty="0" smtClean="0"/>
              <a:t> (НПУ)</a:t>
            </a:r>
          </a:p>
          <a:p>
            <a:r>
              <a:rPr lang="ru-RU" dirty="0" err="1" smtClean="0"/>
              <a:t>Національний</a:t>
            </a:r>
            <a:r>
              <a:rPr lang="ru-RU" dirty="0" smtClean="0"/>
              <a:t> </a:t>
            </a:r>
            <a:r>
              <a:rPr lang="ru-RU" dirty="0" err="1" smtClean="0"/>
              <a:t>авіаційний</a:t>
            </a:r>
            <a:r>
              <a:rPr lang="ru-RU" dirty="0" smtClean="0"/>
              <a:t> </a:t>
            </a:r>
            <a:r>
              <a:rPr lang="ru-RU" dirty="0" err="1" smtClean="0"/>
              <a:t>університет</a:t>
            </a:r>
            <a:r>
              <a:rPr lang="ru-RU" dirty="0" smtClean="0"/>
              <a:t> (НАУ)</a:t>
            </a:r>
          </a:p>
          <a:p>
            <a:r>
              <a:rPr lang="ru-RU" dirty="0" err="1" smtClean="0"/>
              <a:t>Національний</a:t>
            </a:r>
            <a:r>
              <a:rPr lang="ru-RU" dirty="0" smtClean="0"/>
              <a:t> </a:t>
            </a:r>
            <a:r>
              <a:rPr lang="ru-RU" dirty="0" err="1" smtClean="0"/>
              <a:t>технічний</a:t>
            </a:r>
            <a:r>
              <a:rPr lang="ru-RU" dirty="0" smtClean="0"/>
              <a:t> </a:t>
            </a:r>
            <a:r>
              <a:rPr lang="ru-RU" dirty="0" err="1" smtClean="0"/>
              <a:t>університет</a:t>
            </a:r>
            <a:r>
              <a:rPr lang="ru-RU" dirty="0" smtClean="0"/>
              <a:t> "</a:t>
            </a:r>
            <a:r>
              <a:rPr lang="ru-RU" dirty="0" err="1" smtClean="0"/>
              <a:t>Харківський</a:t>
            </a:r>
            <a:r>
              <a:rPr lang="ru-RU" dirty="0" smtClean="0"/>
              <a:t> </a:t>
            </a:r>
            <a:r>
              <a:rPr lang="ru-RU" dirty="0" err="1" smtClean="0"/>
              <a:t>політехнічний</a:t>
            </a:r>
            <a:r>
              <a:rPr lang="ru-RU" dirty="0" smtClean="0"/>
              <a:t> </a:t>
            </a:r>
            <a:r>
              <a:rPr lang="ru-RU" dirty="0" err="1" smtClean="0"/>
              <a:t>інститут</a:t>
            </a:r>
            <a:r>
              <a:rPr lang="ru-RU" dirty="0" smtClean="0"/>
              <a:t>" (НТУ ХПІ)</a:t>
            </a:r>
          </a:p>
          <a:p>
            <a:r>
              <a:rPr lang="ru-RU" dirty="0" err="1" smtClean="0"/>
              <a:t>Національний</a:t>
            </a:r>
            <a:r>
              <a:rPr lang="ru-RU" dirty="0" smtClean="0"/>
              <a:t> </a:t>
            </a:r>
            <a:r>
              <a:rPr lang="ru-RU" dirty="0" err="1" smtClean="0"/>
              <a:t>технічний</a:t>
            </a:r>
            <a:r>
              <a:rPr lang="ru-RU" dirty="0" smtClean="0"/>
              <a:t> </a:t>
            </a:r>
            <a:r>
              <a:rPr lang="ru-RU" dirty="0" err="1" smtClean="0"/>
              <a:t>університет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"</a:t>
            </a:r>
            <a:r>
              <a:rPr lang="ru-RU" dirty="0" err="1" smtClean="0"/>
              <a:t>Київський</a:t>
            </a:r>
            <a:r>
              <a:rPr lang="ru-RU" dirty="0" smtClean="0"/>
              <a:t> </a:t>
            </a:r>
            <a:r>
              <a:rPr lang="ru-RU" dirty="0" err="1" smtClean="0"/>
              <a:t>політехнічний</a:t>
            </a:r>
            <a:r>
              <a:rPr lang="ru-RU" dirty="0" smtClean="0"/>
              <a:t> </a:t>
            </a:r>
            <a:r>
              <a:rPr lang="ru-RU" dirty="0" err="1" smtClean="0"/>
              <a:t>інститут</a:t>
            </a:r>
            <a:r>
              <a:rPr lang="ru-RU" dirty="0" smtClean="0"/>
              <a:t>" (НТУУ КПІ)</a:t>
            </a:r>
          </a:p>
          <a:p>
            <a:r>
              <a:rPr lang="ru-RU" dirty="0" err="1" smtClean="0"/>
              <a:t>Національний</a:t>
            </a:r>
            <a:r>
              <a:rPr lang="ru-RU" dirty="0" smtClean="0"/>
              <a:t> </a:t>
            </a:r>
            <a:r>
              <a:rPr lang="ru-RU" dirty="0" err="1" smtClean="0"/>
              <a:t>університет</a:t>
            </a:r>
            <a:r>
              <a:rPr lang="ru-RU" dirty="0" smtClean="0"/>
              <a:t> "</a:t>
            </a:r>
            <a:r>
              <a:rPr lang="ru-RU" dirty="0" err="1" smtClean="0"/>
              <a:t>Києво-Могилянська</a:t>
            </a:r>
            <a:r>
              <a:rPr lang="ru-RU" dirty="0" smtClean="0"/>
              <a:t> </a:t>
            </a:r>
            <a:r>
              <a:rPr lang="ru-RU" dirty="0" err="1" smtClean="0"/>
              <a:t>академія</a:t>
            </a:r>
            <a:r>
              <a:rPr lang="ru-RU" dirty="0" smtClean="0"/>
              <a:t>" (</a:t>
            </a:r>
            <a:r>
              <a:rPr lang="ru-RU" dirty="0" err="1" smtClean="0"/>
              <a:t>НаУКМА</a:t>
            </a:r>
            <a:r>
              <a:rPr lang="ru-RU" dirty="0" smtClean="0"/>
              <a:t>)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ВНЗ України з фізико-математичним  факультетом</a:t>
            </a:r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1357298"/>
            <a:ext cx="8715436" cy="4214842"/>
          </a:xfrm>
        </p:spPr>
        <p:txBody>
          <a:bodyPr>
            <a:noAutofit/>
          </a:bodyPr>
          <a:lstStyle/>
          <a:p>
            <a:pPr marL="36000" algn="just">
              <a:buNone/>
            </a:pPr>
            <a:r>
              <a:rPr lang="ru-RU" sz="1800" dirty="0" smtClean="0"/>
              <a:t>		Ус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ru-RU" sz="1800" dirty="0" err="1" smtClean="0"/>
              <a:t>кафедри</a:t>
            </a:r>
            <a:r>
              <a:rPr lang="ru-RU" sz="1800" dirty="0" smtClean="0"/>
              <a:t> факультету оснащен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ru-RU" sz="1800" dirty="0" err="1" smtClean="0"/>
              <a:t>сучасною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err="1" smtClean="0"/>
              <a:t>комп’ютерною</a:t>
            </a:r>
            <a:r>
              <a:rPr lang="ru-RU" sz="1800" dirty="0" smtClean="0"/>
              <a:t> </a:t>
            </a:r>
            <a:r>
              <a:rPr lang="ru-RU" sz="1800" dirty="0" err="1" smtClean="0"/>
              <a:t>техн</a:t>
            </a:r>
            <a:r>
              <a:rPr lang="en-US" sz="1800" dirty="0" err="1" smtClean="0"/>
              <a:t>i</a:t>
            </a:r>
            <a:r>
              <a:rPr lang="ru-RU" sz="1800" dirty="0" smtClean="0"/>
              <a:t>кою, </a:t>
            </a:r>
            <a:r>
              <a:rPr lang="ru-RU" sz="1800" dirty="0" err="1" smtClean="0"/>
              <a:t>що</a:t>
            </a:r>
            <a:r>
              <a:rPr lang="ru-RU" sz="1800" dirty="0" smtClean="0"/>
              <a:t> </a:t>
            </a:r>
            <a:r>
              <a:rPr lang="ru-RU" sz="1800" dirty="0" err="1" smtClean="0"/>
              <a:t>дозволяє</a:t>
            </a:r>
            <a:r>
              <a:rPr lang="ru-RU" sz="1800" dirty="0" smtClean="0"/>
              <a:t> широко </a:t>
            </a:r>
            <a:r>
              <a:rPr lang="ru-RU" sz="1800" dirty="0" err="1" smtClean="0"/>
              <a:t>впроваджувати</a:t>
            </a:r>
            <a:r>
              <a:rPr lang="ru-RU" sz="1800" dirty="0" smtClean="0"/>
              <a:t> в </a:t>
            </a:r>
            <a:r>
              <a:rPr lang="ru-RU" sz="1800" dirty="0" err="1" smtClean="0"/>
              <a:t>навчальний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err="1" smtClean="0"/>
              <a:t>процес</a:t>
            </a:r>
            <a:r>
              <a:rPr lang="ru-RU" sz="1800" dirty="0" smtClean="0"/>
              <a:t> </a:t>
            </a:r>
            <a:r>
              <a:rPr lang="ru-RU" sz="1800" dirty="0" err="1" smtClean="0"/>
              <a:t>тестування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р</a:t>
            </a:r>
            <a:r>
              <a:rPr lang="en-US" sz="1800" dirty="0" err="1" smtClean="0"/>
              <a:t>i</a:t>
            </a:r>
            <a:r>
              <a:rPr lang="ru-RU" sz="1800" dirty="0" err="1" smtClean="0"/>
              <a:t>вня</a:t>
            </a:r>
            <a:r>
              <a:rPr lang="ru-RU" sz="1800" dirty="0" smtClean="0"/>
              <a:t> </a:t>
            </a:r>
            <a:r>
              <a:rPr lang="ru-RU" sz="1800" dirty="0" err="1" smtClean="0"/>
              <a:t>знань</a:t>
            </a:r>
            <a:r>
              <a:rPr lang="ru-RU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ru-RU" sz="1800" dirty="0" err="1" smtClean="0"/>
              <a:t>практичних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навичок</a:t>
            </a:r>
            <a:r>
              <a:rPr lang="ru-RU" sz="1800" dirty="0" smtClean="0"/>
              <a:t> у студент</a:t>
            </a:r>
            <a:r>
              <a:rPr lang="en-US" sz="1800" dirty="0" err="1" smtClean="0"/>
              <a:t>i</a:t>
            </a:r>
            <a:r>
              <a:rPr lang="ru-RU" sz="1800" dirty="0" smtClean="0"/>
              <a:t>в.</a:t>
            </a:r>
          </a:p>
          <a:p>
            <a:pPr marL="36000" algn="just">
              <a:buNone/>
            </a:pPr>
            <a:r>
              <a:rPr lang="ru-RU" sz="1800" dirty="0" smtClean="0"/>
              <a:t>		</a:t>
            </a:r>
            <a:r>
              <a:rPr lang="ru-RU" sz="1800" dirty="0" err="1" smtClean="0"/>
              <a:t>Кожна</a:t>
            </a:r>
            <a:r>
              <a:rPr lang="ru-RU" sz="1800" dirty="0" smtClean="0"/>
              <a:t> кафедра факультету </a:t>
            </a:r>
            <a:r>
              <a:rPr lang="ru-RU" sz="1800" dirty="0" err="1" smtClean="0"/>
              <a:t>є</a:t>
            </a:r>
            <a:r>
              <a:rPr lang="ru-RU" sz="1800" dirty="0" smtClean="0"/>
              <a:t> </a:t>
            </a:r>
            <a:r>
              <a:rPr lang="ru-RU" sz="1800" dirty="0" err="1" smtClean="0"/>
              <a:t>науковим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err="1" smtClean="0"/>
              <a:t>колективом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 </a:t>
            </a:r>
            <a:r>
              <a:rPr lang="ru-RU" sz="1800" dirty="0" err="1" smtClean="0"/>
              <a:t>самост</a:t>
            </a:r>
            <a:r>
              <a:rPr lang="en-US" sz="1800" dirty="0" err="1" smtClean="0"/>
              <a:t>i</a:t>
            </a:r>
            <a:r>
              <a:rPr lang="ru-RU" sz="1800" dirty="0" err="1" smtClean="0"/>
              <a:t>йно</a:t>
            </a:r>
            <a:r>
              <a:rPr lang="ru-RU" sz="1800" dirty="0" smtClean="0"/>
              <a:t> </a:t>
            </a:r>
            <a:r>
              <a:rPr lang="ru-RU" sz="1800" dirty="0" err="1" smtClean="0"/>
              <a:t>планує</a:t>
            </a:r>
            <a:r>
              <a:rPr lang="ru-RU" sz="1800" dirty="0" smtClean="0"/>
              <a:t> </a:t>
            </a:r>
            <a:r>
              <a:rPr lang="ru-RU" sz="1800" dirty="0" err="1" smtClean="0"/>
              <a:t>наукову</a:t>
            </a:r>
            <a:r>
              <a:rPr lang="ru-RU" sz="1800" dirty="0" smtClean="0"/>
              <a:t> роботу, до </a:t>
            </a:r>
            <a:r>
              <a:rPr lang="ru-RU" sz="1800" dirty="0" err="1" smtClean="0"/>
              <a:t>виконання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якої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err="1" smtClean="0"/>
              <a:t>залучаються</a:t>
            </a:r>
            <a:r>
              <a:rPr lang="ru-RU" sz="1800" dirty="0" smtClean="0"/>
              <a:t> члени </a:t>
            </a:r>
            <a:r>
              <a:rPr lang="ru-RU" sz="1800" dirty="0" err="1" smtClean="0"/>
              <a:t>студентського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наукового</a:t>
            </a:r>
            <a:r>
              <a:rPr lang="ru-RU" sz="1800" dirty="0" smtClean="0"/>
              <a:t> </a:t>
            </a:r>
            <a:r>
              <a:rPr lang="ru-RU" sz="1800" dirty="0" err="1" smtClean="0"/>
              <a:t>товариства</a:t>
            </a:r>
            <a:r>
              <a:rPr lang="ru-RU" sz="1800" dirty="0" smtClean="0"/>
              <a:t>. Тому, </a:t>
            </a:r>
            <a:r>
              <a:rPr lang="ru-RU" sz="1800" dirty="0" err="1" smtClean="0"/>
              <a:t>вже</a:t>
            </a:r>
            <a:r>
              <a:rPr lang="ru-RU" sz="1800" dirty="0" smtClean="0"/>
              <a:t> </a:t>
            </a:r>
            <a:r>
              <a:rPr lang="ru-RU" sz="1800" dirty="0" err="1" smtClean="0"/>
              <a:t>з</a:t>
            </a:r>
            <a:r>
              <a:rPr lang="en-US" sz="1800" dirty="0" err="1" smtClean="0"/>
              <a:t>i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ru-RU" sz="1800" dirty="0" err="1" smtClean="0"/>
              <a:t>студентської</a:t>
            </a:r>
            <a:r>
              <a:rPr lang="ru-RU" sz="1800" dirty="0" smtClean="0"/>
              <a:t> </a:t>
            </a:r>
            <a:r>
              <a:rPr lang="ru-RU" sz="1800" dirty="0" err="1" smtClean="0"/>
              <a:t>лави</a:t>
            </a:r>
            <a:r>
              <a:rPr lang="ru-RU" sz="1800" dirty="0" smtClean="0"/>
              <a:t> у </a:t>
            </a:r>
            <a:r>
              <a:rPr lang="ru-RU" sz="1800" dirty="0" err="1" smtClean="0"/>
              <a:t>майбутн</a:t>
            </a:r>
            <a:r>
              <a:rPr lang="en-US" sz="1800" dirty="0" err="1" smtClean="0"/>
              <a:t>i</a:t>
            </a:r>
            <a:r>
              <a:rPr lang="ru-RU" sz="1800" dirty="0" err="1" smtClean="0"/>
              <a:t>х</a:t>
            </a:r>
            <a:r>
              <a:rPr lang="ru-RU" sz="1800" dirty="0" smtClean="0"/>
              <a:t> </a:t>
            </a:r>
            <a:r>
              <a:rPr lang="ru-RU" sz="1800" dirty="0" err="1" smtClean="0"/>
              <a:t>науковц</a:t>
            </a:r>
            <a:r>
              <a:rPr lang="en-US" sz="1800" dirty="0" err="1" smtClean="0"/>
              <a:t>i</a:t>
            </a:r>
            <a:r>
              <a:rPr lang="ru-RU" sz="1800" dirty="0" smtClean="0"/>
              <a:t>в </a:t>
            </a:r>
            <a:r>
              <a:rPr lang="ru-RU" sz="1800" dirty="0" err="1" smtClean="0"/>
              <a:t>формуються</a:t>
            </a:r>
            <a:r>
              <a:rPr lang="ru-RU" sz="1800" dirty="0" smtClean="0"/>
              <a:t> спец</a:t>
            </a:r>
            <a:r>
              <a:rPr lang="en-US" sz="1800" dirty="0" err="1" smtClean="0"/>
              <a:t>i</a:t>
            </a:r>
            <a:r>
              <a:rPr lang="ru-RU" sz="1800" dirty="0" err="1" smtClean="0"/>
              <a:t>альн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ru-RU" sz="1800" dirty="0" err="1" smtClean="0"/>
              <a:t>навички</a:t>
            </a:r>
            <a:r>
              <a:rPr lang="ru-RU" sz="1800" dirty="0" smtClean="0"/>
              <a:t>,</a:t>
            </a:r>
            <a:br>
              <a:rPr lang="ru-RU" sz="1800" dirty="0" smtClean="0"/>
            </a:br>
            <a:r>
              <a:rPr lang="ru-RU" sz="1800" dirty="0" smtClean="0"/>
              <a:t>а </a:t>
            </a:r>
            <a:r>
              <a:rPr lang="ru-RU" sz="1800" dirty="0" err="1" smtClean="0"/>
              <a:t>щор</a:t>
            </a:r>
            <a:r>
              <a:rPr lang="en-US" sz="1800" dirty="0" err="1" smtClean="0"/>
              <a:t>i</a:t>
            </a:r>
            <a:r>
              <a:rPr lang="ru-RU" sz="1800" dirty="0" err="1" smtClean="0"/>
              <a:t>чн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ru-RU" sz="1800" dirty="0" err="1" smtClean="0"/>
              <a:t>п</a:t>
            </a:r>
            <a:r>
              <a:rPr lang="en-US" sz="1800" dirty="0" err="1" smtClean="0"/>
              <a:t>i</a:t>
            </a:r>
            <a:r>
              <a:rPr lang="ru-RU" sz="1800" dirty="0" err="1" smtClean="0"/>
              <a:t>дсумков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ru-RU" sz="1800" dirty="0" err="1" smtClean="0"/>
              <a:t>науков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ru-RU" sz="1800" dirty="0" err="1" smtClean="0"/>
              <a:t>конференц</a:t>
            </a:r>
            <a:r>
              <a:rPr lang="en-US" sz="1800" dirty="0" err="1" smtClean="0"/>
              <a:t>i</a:t>
            </a:r>
            <a:r>
              <a:rPr lang="ru-RU" sz="1800" dirty="0" err="1" smtClean="0"/>
              <a:t>ї</a:t>
            </a:r>
            <a:r>
              <a:rPr lang="ru-RU" sz="1800" dirty="0" smtClean="0"/>
              <a:t> </a:t>
            </a:r>
            <a:r>
              <a:rPr lang="ru-RU" sz="1800" dirty="0" err="1" smtClean="0"/>
              <a:t>молодих</a:t>
            </a:r>
            <a:r>
              <a:rPr lang="ru-RU" sz="1800" dirty="0" smtClean="0"/>
              <a:t> </a:t>
            </a:r>
            <a:r>
              <a:rPr lang="ru-RU" sz="1800" dirty="0" err="1" smtClean="0"/>
              <a:t>учених</a:t>
            </a:r>
            <a:r>
              <a:rPr lang="ru-RU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ru-RU" sz="1800" dirty="0" smtClean="0"/>
              <a:t>студент</a:t>
            </a:r>
            <a:r>
              <a:rPr lang="en-US" sz="1800" dirty="0" err="1" smtClean="0"/>
              <a:t>i</a:t>
            </a:r>
            <a:r>
              <a:rPr lang="ru-RU" sz="1800" dirty="0" smtClean="0"/>
              <a:t>в</a:t>
            </a:r>
            <a:br>
              <a:rPr lang="ru-RU" sz="1800" dirty="0" smtClean="0"/>
            </a:br>
            <a:r>
              <a:rPr lang="ru-RU" sz="1800" dirty="0" smtClean="0"/>
              <a:t>в</a:t>
            </a:r>
            <a:r>
              <a:rPr lang="en-US" sz="1800" dirty="0" err="1" smtClean="0"/>
              <a:t>i</a:t>
            </a:r>
            <a:r>
              <a:rPr lang="ru-RU" sz="1800" dirty="0" err="1" smtClean="0"/>
              <a:t>дбуваються</a:t>
            </a:r>
            <a:r>
              <a:rPr lang="ru-RU" sz="1800" dirty="0" smtClean="0"/>
              <a:t> в </a:t>
            </a:r>
            <a:r>
              <a:rPr lang="ru-RU" sz="1800" dirty="0" err="1" smtClean="0"/>
              <a:t>оснащених</a:t>
            </a:r>
            <a:r>
              <a:rPr lang="ru-RU" sz="1800" dirty="0" smtClean="0"/>
              <a:t> аудитор</a:t>
            </a:r>
            <a:r>
              <a:rPr lang="en-US" sz="1800" dirty="0" err="1" smtClean="0"/>
              <a:t>i</a:t>
            </a:r>
            <a:r>
              <a:rPr lang="ru-RU" sz="1800" dirty="0" err="1" smtClean="0"/>
              <a:t>ях</a:t>
            </a:r>
            <a:r>
              <a:rPr lang="ru-RU" sz="1800" dirty="0" smtClean="0"/>
              <a:t>.</a:t>
            </a:r>
            <a:br>
              <a:rPr lang="ru-RU" sz="1800" dirty="0" smtClean="0"/>
            </a:br>
            <a:r>
              <a:rPr lang="ru-RU" sz="1800" dirty="0" smtClean="0"/>
              <a:t>Л</a:t>
            </a:r>
            <a:r>
              <a:rPr lang="en-US" sz="1800" dirty="0" err="1" smtClean="0"/>
              <a:t>i</a:t>
            </a:r>
            <a:r>
              <a:rPr lang="ru-RU" sz="1800" dirty="0" err="1" smtClean="0"/>
              <a:t>кувально-консультативну</a:t>
            </a:r>
            <a:r>
              <a:rPr lang="ru-RU" sz="1800" dirty="0" smtClean="0"/>
              <a:t> роботу</a:t>
            </a:r>
            <a:br>
              <a:rPr lang="ru-RU" sz="1800" dirty="0" smtClean="0"/>
            </a:br>
            <a:r>
              <a:rPr lang="ru-RU" sz="1800" dirty="0" err="1" smtClean="0"/>
              <a:t>фах</a:t>
            </a:r>
            <a:r>
              <a:rPr lang="en-US" sz="1800" dirty="0" err="1" smtClean="0"/>
              <a:t>i</a:t>
            </a:r>
            <a:r>
              <a:rPr lang="ru-RU" sz="1800" dirty="0" err="1" smtClean="0"/>
              <a:t>вц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ru-RU" sz="1800" dirty="0" smtClean="0"/>
              <a:t>факультету </a:t>
            </a:r>
            <a:r>
              <a:rPr lang="ru-RU" sz="1800" dirty="0" err="1" smtClean="0"/>
              <a:t>проводять</a:t>
            </a:r>
            <a:r>
              <a:rPr lang="ru-RU" sz="1800" dirty="0" smtClean="0"/>
              <a:t> у </a:t>
            </a:r>
            <a:r>
              <a:rPr lang="ru-RU" sz="1800" dirty="0" err="1" smtClean="0"/>
              <a:t>базових</a:t>
            </a:r>
            <a:r>
              <a:rPr lang="ru-RU" sz="1800" dirty="0" smtClean="0"/>
              <a:t> в</a:t>
            </a:r>
            <a:r>
              <a:rPr lang="en-US" sz="1800" dirty="0" err="1" smtClean="0"/>
              <a:t>i</a:t>
            </a:r>
            <a:r>
              <a:rPr lang="ru-RU" sz="1800" dirty="0" err="1" smtClean="0"/>
              <a:t>дд</a:t>
            </a:r>
            <a:r>
              <a:rPr lang="en-US" sz="1800" dirty="0" err="1" smtClean="0"/>
              <a:t>i</a:t>
            </a:r>
            <a:r>
              <a:rPr lang="ru-RU" sz="1800" dirty="0" err="1" smtClean="0"/>
              <a:t>леннях</a:t>
            </a:r>
            <a:r>
              <a:rPr lang="ru-RU" sz="1800" dirty="0" smtClean="0"/>
              <a:t> л</a:t>
            </a:r>
            <a:r>
              <a:rPr lang="en-US" sz="1800" dirty="0" err="1" smtClean="0"/>
              <a:t>i</a:t>
            </a:r>
            <a:r>
              <a:rPr lang="ru-RU" sz="1800" dirty="0" err="1" smtClean="0"/>
              <a:t>карень</a:t>
            </a:r>
            <a:r>
              <a:rPr lang="ru-RU" sz="1800" dirty="0" smtClean="0"/>
              <a:t>,</a:t>
            </a:r>
            <a:br>
              <a:rPr lang="ru-RU" sz="1800" dirty="0" smtClean="0"/>
            </a:br>
            <a:r>
              <a:rPr lang="ru-RU" sz="1800" dirty="0" smtClean="0"/>
              <a:t>пол</a:t>
            </a:r>
            <a:r>
              <a:rPr lang="en-US" sz="1800" dirty="0" err="1" smtClean="0"/>
              <a:t>i</a:t>
            </a:r>
            <a:r>
              <a:rPr lang="ru-RU" sz="1800" dirty="0" err="1" smtClean="0"/>
              <a:t>кл</a:t>
            </a:r>
            <a:r>
              <a:rPr lang="en-US" sz="1800" dirty="0" err="1" smtClean="0"/>
              <a:t>i</a:t>
            </a:r>
            <a:r>
              <a:rPr lang="ru-RU" sz="1800" dirty="0" err="1" smtClean="0"/>
              <a:t>н</a:t>
            </a:r>
            <a:r>
              <a:rPr lang="en-US" sz="1800" dirty="0" err="1" smtClean="0"/>
              <a:t>i</a:t>
            </a:r>
            <a:r>
              <a:rPr lang="ru-RU" sz="1800" dirty="0" smtClean="0"/>
              <a:t>к. </a:t>
            </a:r>
            <a:r>
              <a:rPr lang="ru-RU" sz="1800" dirty="0" err="1" smtClean="0"/>
              <a:t>Кр</a:t>
            </a:r>
            <a:r>
              <a:rPr lang="en-US" sz="1800" dirty="0" err="1" smtClean="0"/>
              <a:t>i</a:t>
            </a:r>
            <a:r>
              <a:rPr lang="ru-RU" sz="1800" dirty="0" smtClean="0"/>
              <a:t>м </a:t>
            </a:r>
            <a:r>
              <a:rPr lang="ru-RU" sz="1800" dirty="0" err="1" smtClean="0"/>
              <a:t>цього</a:t>
            </a:r>
            <a:r>
              <a:rPr lang="ru-RU" sz="1800" dirty="0" smtClean="0"/>
              <a:t>, ними в </a:t>
            </a:r>
            <a:r>
              <a:rPr lang="ru-RU" sz="1800" dirty="0" err="1" smtClean="0"/>
              <a:t>кл</a:t>
            </a:r>
            <a:r>
              <a:rPr lang="en-US" sz="1800" dirty="0" err="1" smtClean="0"/>
              <a:t>i</a:t>
            </a:r>
            <a:r>
              <a:rPr lang="ru-RU" sz="1800" dirty="0" err="1" smtClean="0"/>
              <a:t>н</a:t>
            </a:r>
            <a:r>
              <a:rPr lang="en-US" sz="1800" dirty="0" err="1" smtClean="0"/>
              <a:t>i</a:t>
            </a:r>
            <a:r>
              <a:rPr lang="ru-RU" sz="1800" dirty="0" err="1" smtClean="0"/>
              <a:t>чну</a:t>
            </a:r>
            <a:r>
              <a:rPr lang="ru-RU" sz="1800" dirty="0" smtClean="0"/>
              <a:t> практику </a:t>
            </a:r>
            <a:r>
              <a:rPr lang="ru-RU" sz="1800" dirty="0" err="1" smtClean="0"/>
              <a:t>щор</a:t>
            </a:r>
            <a:r>
              <a:rPr lang="en-US" sz="1800" dirty="0" err="1" smtClean="0"/>
              <a:t>i</a:t>
            </a:r>
            <a:r>
              <a:rPr lang="ru-RU" sz="1800" dirty="0" err="1" smtClean="0"/>
              <a:t>чно</a:t>
            </a:r>
            <a:r>
              <a:rPr lang="ru-RU" sz="1800" dirty="0" smtClean="0"/>
              <a:t> </a:t>
            </a:r>
            <a:r>
              <a:rPr lang="ru-RU" sz="1800" dirty="0" err="1" smtClean="0"/>
              <a:t>впроваджується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десятки </a:t>
            </a:r>
            <a:r>
              <a:rPr lang="ru-RU" sz="1800" dirty="0" err="1" smtClean="0"/>
              <a:t>нових</a:t>
            </a:r>
            <a:r>
              <a:rPr lang="ru-RU" sz="1800" dirty="0" smtClean="0"/>
              <a:t> </a:t>
            </a:r>
            <a:r>
              <a:rPr lang="ru-RU" sz="1800" dirty="0" err="1" smtClean="0"/>
              <a:t>д</a:t>
            </a:r>
            <a:r>
              <a:rPr lang="en-US" sz="1800" dirty="0" err="1" smtClean="0"/>
              <a:t>i</a:t>
            </a:r>
            <a:r>
              <a:rPr lang="ru-RU" sz="1800" dirty="0" err="1" smtClean="0"/>
              <a:t>агностичних</a:t>
            </a:r>
            <a:r>
              <a:rPr lang="ru-RU" sz="1800" dirty="0" smtClean="0"/>
              <a:t> та л</a:t>
            </a:r>
            <a:r>
              <a:rPr lang="en-US" sz="1800" dirty="0" err="1" smtClean="0"/>
              <a:t>i</a:t>
            </a:r>
            <a:r>
              <a:rPr lang="ru-RU" sz="1800" dirty="0" err="1" smtClean="0"/>
              <a:t>кувальних</a:t>
            </a:r>
            <a:r>
              <a:rPr lang="ru-RU" sz="1800" dirty="0" smtClean="0"/>
              <a:t> методик</a:t>
            </a:r>
          </a:p>
          <a:p>
            <a:pPr marL="36000">
              <a:buNone/>
            </a:pPr>
            <a:endParaRPr lang="ru-RU" sz="1800" dirty="0" smtClean="0"/>
          </a:p>
          <a:p>
            <a:pPr marL="36000"/>
            <a:endParaRPr lang="ru-RU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Медичний факультет</a:t>
            </a:r>
            <a:endParaRPr lang="ru-RU" dirty="0"/>
          </a:p>
        </p:txBody>
      </p:sp>
      <p:sp>
        <p:nvSpPr>
          <p:cNvPr id="4" name="Содержимое 1"/>
          <p:cNvSpPr txBox="1">
            <a:spLocks/>
          </p:cNvSpPr>
          <p:nvPr/>
        </p:nvSpPr>
        <p:spPr>
          <a:xfrm>
            <a:off x="500034" y="6072206"/>
            <a:ext cx="8229600" cy="50004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r>
              <a:rPr kumimoji="0" lang="uk-UA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Брошура</a:t>
            </a: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Івано-Франківський</a:t>
            </a:r>
            <a:r>
              <a:rPr lang="ru-RU" dirty="0" smtClean="0"/>
              <a:t> </a:t>
            </a:r>
            <a:r>
              <a:rPr lang="ru-RU" dirty="0" err="1" smtClean="0"/>
              <a:t>національний</a:t>
            </a:r>
            <a:r>
              <a:rPr lang="ru-RU" dirty="0" smtClean="0"/>
              <a:t> </a:t>
            </a:r>
            <a:r>
              <a:rPr lang="ru-RU" dirty="0" err="1" smtClean="0"/>
              <a:t>медичний</a:t>
            </a:r>
            <a:r>
              <a:rPr lang="ru-RU" dirty="0" smtClean="0"/>
              <a:t> </a:t>
            </a:r>
            <a:r>
              <a:rPr lang="ru-RU" dirty="0" err="1" smtClean="0"/>
              <a:t>університет</a:t>
            </a:r>
            <a:r>
              <a:rPr lang="ru-RU" dirty="0" smtClean="0"/>
              <a:t> (ІФНМУ)</a:t>
            </a:r>
          </a:p>
          <a:p>
            <a:r>
              <a:rPr lang="ru-RU" dirty="0" err="1" smtClean="0"/>
              <a:t>Київський</a:t>
            </a:r>
            <a:r>
              <a:rPr lang="ru-RU" dirty="0" smtClean="0"/>
              <a:t> </a:t>
            </a:r>
            <a:r>
              <a:rPr lang="ru-RU" dirty="0" err="1" smtClean="0"/>
              <a:t>медичний</a:t>
            </a:r>
            <a:r>
              <a:rPr lang="ru-RU" dirty="0" smtClean="0"/>
              <a:t> </a:t>
            </a:r>
            <a:r>
              <a:rPr lang="ru-RU" dirty="0" err="1" smtClean="0"/>
              <a:t>університет</a:t>
            </a:r>
            <a:r>
              <a:rPr lang="ru-RU" dirty="0" smtClean="0"/>
              <a:t> УАНМ (КМУ УАНМ)</a:t>
            </a:r>
          </a:p>
          <a:p>
            <a:r>
              <a:rPr lang="ru-RU" dirty="0" err="1" smtClean="0"/>
              <a:t>Міжнародна</a:t>
            </a:r>
            <a:r>
              <a:rPr lang="ru-RU" dirty="0" smtClean="0"/>
              <a:t> </a:t>
            </a:r>
            <a:r>
              <a:rPr lang="ru-RU" dirty="0" err="1" smtClean="0"/>
              <a:t>академія</a:t>
            </a:r>
            <a:r>
              <a:rPr lang="ru-RU" dirty="0" smtClean="0"/>
              <a:t> </a:t>
            </a:r>
            <a:r>
              <a:rPr lang="ru-RU" dirty="0" err="1" smtClean="0"/>
              <a:t>екології</a:t>
            </a:r>
            <a:r>
              <a:rPr lang="ru-RU" dirty="0" smtClean="0"/>
              <a:t> та </a:t>
            </a:r>
            <a:r>
              <a:rPr lang="ru-RU" dirty="0" err="1" smtClean="0"/>
              <a:t>медицини</a:t>
            </a:r>
            <a:endParaRPr lang="ru-RU" dirty="0" smtClean="0"/>
          </a:p>
          <a:p>
            <a:r>
              <a:rPr lang="ru-RU" dirty="0" err="1" smtClean="0"/>
              <a:t>Національний</a:t>
            </a:r>
            <a:r>
              <a:rPr lang="ru-RU" dirty="0" smtClean="0"/>
              <a:t> </a:t>
            </a:r>
            <a:r>
              <a:rPr lang="ru-RU" dirty="0" err="1" smtClean="0"/>
              <a:t>медичний</a:t>
            </a:r>
            <a:r>
              <a:rPr lang="ru-RU" dirty="0" smtClean="0"/>
              <a:t> </a:t>
            </a:r>
            <a:r>
              <a:rPr lang="ru-RU" dirty="0" err="1" smtClean="0"/>
              <a:t>університет</a:t>
            </a:r>
            <a:r>
              <a:rPr lang="ru-RU" dirty="0" smtClean="0"/>
              <a:t> </a:t>
            </a:r>
            <a:r>
              <a:rPr lang="ru-RU" dirty="0" err="1" smtClean="0"/>
              <a:t>ім</a:t>
            </a:r>
            <a:r>
              <a:rPr lang="ru-RU" dirty="0" smtClean="0"/>
              <a:t>. </a:t>
            </a:r>
            <a:r>
              <a:rPr lang="ru-RU" dirty="0" err="1" smtClean="0"/>
              <a:t>Богомольця</a:t>
            </a:r>
            <a:r>
              <a:rPr lang="ru-RU" dirty="0" smtClean="0"/>
              <a:t> (НМУ)</a:t>
            </a:r>
          </a:p>
          <a:p>
            <a:r>
              <a:rPr lang="ru-RU" dirty="0" err="1" smtClean="0"/>
              <a:t>Харківський</a:t>
            </a:r>
            <a:r>
              <a:rPr lang="ru-RU" dirty="0" smtClean="0"/>
              <a:t> </a:t>
            </a:r>
            <a:r>
              <a:rPr lang="ru-RU" dirty="0" err="1" smtClean="0"/>
              <a:t>національний</a:t>
            </a:r>
            <a:r>
              <a:rPr lang="ru-RU" dirty="0" smtClean="0"/>
              <a:t> </a:t>
            </a:r>
            <a:r>
              <a:rPr lang="ru-RU" dirty="0" err="1" smtClean="0"/>
              <a:t>медичний</a:t>
            </a:r>
            <a:r>
              <a:rPr lang="ru-RU" dirty="0" smtClean="0"/>
              <a:t> </a:t>
            </a:r>
            <a:r>
              <a:rPr lang="ru-RU" dirty="0" err="1" smtClean="0"/>
              <a:t>університет</a:t>
            </a:r>
            <a:r>
              <a:rPr lang="ru-RU" dirty="0" smtClean="0"/>
              <a:t> (ХНМУ)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ВНЗ України з медичним факультетом</a:t>
            </a:r>
            <a:endParaRPr lang="ru-RU" dirty="0"/>
          </a:p>
        </p:txBody>
      </p:sp>
      <p:sp>
        <p:nvSpPr>
          <p:cNvPr id="4" name="Содержимое 1"/>
          <p:cNvSpPr txBox="1">
            <a:spLocks/>
          </p:cNvSpPr>
          <p:nvPr/>
        </p:nvSpPr>
        <p:spPr>
          <a:xfrm>
            <a:off x="428596" y="2000240"/>
            <a:ext cx="82296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29058" y="0"/>
            <a:ext cx="5214942" cy="6858000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/>
              <a:t>		Часто </a:t>
            </a:r>
            <a:r>
              <a:rPr lang="ru-RU" dirty="0" err="1" smtClean="0"/>
              <a:t>чується</a:t>
            </a:r>
            <a:r>
              <a:rPr lang="ru-RU" dirty="0" smtClean="0"/>
              <a:t> фраза «як </a:t>
            </a:r>
            <a:r>
              <a:rPr lang="ru-RU" dirty="0" err="1" smtClean="0"/>
              <a:t>швидко</a:t>
            </a:r>
            <a:r>
              <a:rPr lang="ru-RU" dirty="0" smtClean="0"/>
              <a:t> </a:t>
            </a:r>
            <a:r>
              <a:rPr lang="ru-RU" dirty="0" err="1" smtClean="0"/>
              <a:t>летить</a:t>
            </a:r>
            <a:r>
              <a:rPr lang="ru-RU" dirty="0" smtClean="0"/>
              <a:t> час».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насправді</a:t>
            </a:r>
            <a:r>
              <a:rPr lang="ru-RU" dirty="0" smtClean="0"/>
              <a:t> так. </a:t>
            </a:r>
            <a:r>
              <a:rPr lang="ru-RU" dirty="0" err="1" smtClean="0"/>
              <a:t>Судіть</a:t>
            </a:r>
            <a:r>
              <a:rPr lang="ru-RU" dirty="0" smtClean="0"/>
              <a:t> </a:t>
            </a:r>
            <a:r>
              <a:rPr lang="ru-RU" dirty="0" err="1" smtClean="0"/>
              <a:t>самі</a:t>
            </a:r>
            <a:r>
              <a:rPr lang="ru-RU" dirty="0" smtClean="0"/>
              <a:t>, </a:t>
            </a:r>
            <a:r>
              <a:rPr lang="ru-RU" dirty="0" err="1" smtClean="0"/>
              <a:t>адже</a:t>
            </a:r>
            <a:r>
              <a:rPr lang="ru-RU" dirty="0" smtClean="0"/>
              <a:t> </a:t>
            </a:r>
            <a:r>
              <a:rPr lang="ru-RU" dirty="0" err="1" smtClean="0"/>
              <a:t>зовсім</a:t>
            </a:r>
            <a:r>
              <a:rPr lang="ru-RU" dirty="0" smtClean="0"/>
              <a:t> недавно </a:t>
            </a:r>
            <a:r>
              <a:rPr lang="ru-RU" dirty="0" err="1" smtClean="0"/>
              <a:t>ви</a:t>
            </a:r>
            <a:r>
              <a:rPr lang="ru-RU" dirty="0" smtClean="0"/>
              <a:t> могли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домашнього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r>
              <a:rPr lang="ru-RU" dirty="0" smtClean="0"/>
              <a:t> </a:t>
            </a:r>
            <a:r>
              <a:rPr lang="ru-RU" dirty="0" err="1" smtClean="0"/>
              <a:t>сидіти</a:t>
            </a:r>
            <a:r>
              <a:rPr lang="ru-RU" dirty="0" smtClean="0"/>
              <a:t> за </a:t>
            </a:r>
            <a:r>
              <a:rPr lang="ru-RU" dirty="0" err="1" smtClean="0"/>
              <a:t>комп’ютером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йти</a:t>
            </a:r>
            <a:r>
              <a:rPr lang="ru-RU" dirty="0" smtClean="0"/>
              <a:t> </a:t>
            </a:r>
            <a:r>
              <a:rPr lang="ru-RU" dirty="0" err="1" smtClean="0"/>
              <a:t>грати</a:t>
            </a:r>
            <a:r>
              <a:rPr lang="ru-RU" dirty="0" smtClean="0"/>
              <a:t> у футбол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друзями</a:t>
            </a:r>
            <a:r>
              <a:rPr lang="ru-RU" dirty="0" smtClean="0"/>
              <a:t> у </a:t>
            </a:r>
            <a:r>
              <a:rPr lang="ru-RU" dirty="0" err="1" smtClean="0"/>
              <a:t>дворі</a:t>
            </a:r>
            <a:r>
              <a:rPr lang="ru-RU" dirty="0" smtClean="0"/>
              <a:t>. </a:t>
            </a:r>
            <a:r>
              <a:rPr lang="ru-RU" dirty="0" err="1" smtClean="0"/>
              <a:t>Роздуми</a:t>
            </a:r>
            <a:r>
              <a:rPr lang="ru-RU" dirty="0" smtClean="0"/>
              <a:t> на тему «</a:t>
            </a:r>
            <a:r>
              <a:rPr lang="ru-RU" dirty="0" err="1" smtClean="0"/>
              <a:t>куди</a:t>
            </a:r>
            <a:r>
              <a:rPr lang="ru-RU" dirty="0" smtClean="0"/>
              <a:t> </a:t>
            </a:r>
            <a:r>
              <a:rPr lang="ru-RU" dirty="0" err="1" smtClean="0"/>
              <a:t>поступати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11 </a:t>
            </a:r>
            <a:r>
              <a:rPr lang="ru-RU" dirty="0" err="1" smtClean="0"/>
              <a:t>класу</a:t>
            </a:r>
            <a:r>
              <a:rPr lang="ru-RU" dirty="0" smtClean="0"/>
              <a:t>» </a:t>
            </a:r>
            <a:r>
              <a:rPr lang="ru-RU" dirty="0" err="1" smtClean="0"/>
              <a:t>виникають</a:t>
            </a:r>
            <a:r>
              <a:rPr lang="ru-RU" dirty="0" smtClean="0"/>
              <a:t> далеко до </a:t>
            </a:r>
            <a:r>
              <a:rPr lang="ru-RU" dirty="0" err="1" smtClean="0"/>
              <a:t>закінчення</a:t>
            </a:r>
            <a:r>
              <a:rPr lang="ru-RU" dirty="0" smtClean="0"/>
              <a:t> </a:t>
            </a:r>
            <a:r>
              <a:rPr lang="ru-RU" dirty="0" err="1" smtClean="0"/>
              <a:t>школи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потім</a:t>
            </a:r>
            <a:r>
              <a:rPr lang="ru-RU" dirty="0" smtClean="0"/>
              <a:t> вони </a:t>
            </a:r>
            <a:r>
              <a:rPr lang="ru-RU" dirty="0" err="1" smtClean="0"/>
              <a:t>відкладаються</a:t>
            </a:r>
            <a:r>
              <a:rPr lang="ru-RU" dirty="0" smtClean="0"/>
              <a:t>. Часто </a:t>
            </a:r>
            <a:r>
              <a:rPr lang="ru-RU" dirty="0" err="1" smtClean="0"/>
              <a:t>школярі</a:t>
            </a:r>
            <a:r>
              <a:rPr lang="ru-RU" dirty="0" smtClean="0"/>
              <a:t> </a:t>
            </a:r>
            <a:r>
              <a:rPr lang="ru-RU" dirty="0" err="1" smtClean="0"/>
              <a:t>відтягують</a:t>
            </a:r>
            <a:r>
              <a:rPr lang="ru-RU" dirty="0" smtClean="0"/>
              <a:t> </a:t>
            </a:r>
            <a:r>
              <a:rPr lang="ru-RU" dirty="0" err="1" smtClean="0"/>
              <a:t>прийняття</a:t>
            </a:r>
            <a:r>
              <a:rPr lang="ru-RU" dirty="0" smtClean="0"/>
              <a:t> </a:t>
            </a:r>
            <a:r>
              <a:rPr lang="ru-RU" dirty="0" err="1" smtClean="0"/>
              <a:t>важливого</a:t>
            </a:r>
            <a:r>
              <a:rPr lang="ru-RU" dirty="0" smtClean="0"/>
              <a:t> у </a:t>
            </a:r>
            <a:r>
              <a:rPr lang="ru-RU" dirty="0" err="1" smtClean="0"/>
              <a:t>їхньому</a:t>
            </a:r>
            <a:r>
              <a:rPr lang="ru-RU" dirty="0" smtClean="0"/>
              <a:t> </a:t>
            </a:r>
            <a:r>
              <a:rPr lang="ru-RU" dirty="0" err="1" smtClean="0"/>
              <a:t>житті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, не </a:t>
            </a:r>
            <a:r>
              <a:rPr lang="ru-RU" dirty="0" err="1" smtClean="0"/>
              <a:t>розуміючи</a:t>
            </a:r>
            <a:r>
              <a:rPr lang="ru-RU" dirty="0" smtClean="0"/>
              <a:t> </a:t>
            </a:r>
            <a:r>
              <a:rPr lang="ru-RU" dirty="0" err="1" smtClean="0"/>
              <a:t>серйозності</a:t>
            </a:r>
            <a:r>
              <a:rPr lang="ru-RU" dirty="0" smtClean="0"/>
              <a:t> </a:t>
            </a:r>
            <a:r>
              <a:rPr lang="ru-RU" dirty="0" err="1" smtClean="0"/>
              <a:t>даного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. «Ось </a:t>
            </a:r>
            <a:r>
              <a:rPr lang="ru-RU" dirty="0" err="1" smtClean="0"/>
              <a:t>ближче</a:t>
            </a:r>
            <a:r>
              <a:rPr lang="ru-RU" dirty="0" smtClean="0"/>
              <a:t> до </a:t>
            </a:r>
            <a:r>
              <a:rPr lang="ru-RU" dirty="0" err="1" smtClean="0"/>
              <a:t>випускного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буде видно, </a:t>
            </a:r>
            <a:r>
              <a:rPr lang="ru-RU" dirty="0" err="1" smtClean="0"/>
              <a:t>куди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вступити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коледжу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школи</a:t>
            </a:r>
            <a:r>
              <a:rPr lang="ru-RU" dirty="0" smtClean="0"/>
              <a:t>» –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поширена</a:t>
            </a:r>
            <a:r>
              <a:rPr lang="ru-RU" dirty="0" smtClean="0"/>
              <a:t> думка.</a:t>
            </a:r>
            <a:endParaRPr lang="ru-RU" dirty="0"/>
          </a:p>
        </p:txBody>
      </p:sp>
      <p:pic>
        <p:nvPicPr>
          <p:cNvPr id="3074" name="Picture 2" descr="http://www.studyguide.ru/pdir/11after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500174"/>
            <a:ext cx="4000496" cy="3867148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14810" y="714356"/>
            <a:ext cx="4929190" cy="6143644"/>
          </a:xfrm>
        </p:spPr>
        <p:txBody>
          <a:bodyPr>
            <a:noAutofit/>
          </a:bodyPr>
          <a:lstStyle/>
          <a:p>
            <a:pPr fontAlgn="base">
              <a:buNone/>
            </a:pPr>
            <a:r>
              <a:rPr lang="ru-RU" sz="2500" b="1" dirty="0" smtClean="0"/>
              <a:t>1. Пробуй </a:t>
            </a:r>
            <a:r>
              <a:rPr lang="ru-RU" sz="2500" b="1" dirty="0" err="1" smtClean="0"/>
              <a:t>вступати</a:t>
            </a:r>
            <a:r>
              <a:rPr lang="ru-RU" sz="2500" b="1" dirty="0" smtClean="0"/>
              <a:t> </a:t>
            </a:r>
            <a:r>
              <a:rPr lang="ru-RU" sz="2500" b="1" dirty="0" err="1" smtClean="0"/>
              <a:t>відразу</a:t>
            </a:r>
            <a:r>
              <a:rPr lang="ru-RU" sz="2500" b="1" dirty="0" smtClean="0"/>
              <a:t> в </a:t>
            </a:r>
            <a:r>
              <a:rPr lang="ru-RU" sz="2500" b="1" dirty="0" err="1" smtClean="0"/>
              <a:t>кілька</a:t>
            </a:r>
            <a:r>
              <a:rPr lang="ru-RU" sz="2500" b="1" dirty="0" smtClean="0"/>
              <a:t> </a:t>
            </a:r>
            <a:r>
              <a:rPr lang="ru-RU" sz="2500" b="1" dirty="0" err="1" smtClean="0"/>
              <a:t>вузів</a:t>
            </a:r>
            <a:endParaRPr lang="ru-RU" sz="2500" dirty="0" smtClean="0"/>
          </a:p>
          <a:p>
            <a:pPr fontAlgn="base">
              <a:buNone/>
            </a:pPr>
            <a:r>
              <a:rPr lang="ru-RU" sz="2500" b="1" dirty="0" smtClean="0"/>
              <a:t>2. Не </a:t>
            </a:r>
            <a:r>
              <a:rPr lang="ru-RU" sz="2500" b="1" dirty="0" err="1" smtClean="0"/>
              <a:t>поспішай</a:t>
            </a:r>
            <a:r>
              <a:rPr lang="ru-RU" sz="2500" b="1" dirty="0" smtClean="0"/>
              <a:t> </a:t>
            </a:r>
            <a:r>
              <a:rPr lang="ru-RU" sz="2500" b="1" dirty="0" err="1" smtClean="0"/>
              <a:t>вступати</a:t>
            </a:r>
            <a:r>
              <a:rPr lang="ru-RU" sz="2500" b="1" dirty="0" smtClean="0"/>
              <a:t> на </a:t>
            </a:r>
            <a:r>
              <a:rPr lang="ru-RU" sz="2500" b="1" dirty="0" err="1" smtClean="0"/>
              <a:t>платне</a:t>
            </a:r>
            <a:r>
              <a:rPr lang="ru-RU" sz="2500" b="1" dirty="0" smtClean="0"/>
              <a:t> </a:t>
            </a:r>
            <a:r>
              <a:rPr lang="ru-RU" sz="2500" b="1" dirty="0" err="1" smtClean="0"/>
              <a:t>відділення</a:t>
            </a:r>
            <a:r>
              <a:rPr lang="ru-RU" sz="2500" b="1" dirty="0" smtClean="0"/>
              <a:t> </a:t>
            </a:r>
            <a:endParaRPr lang="en-US" sz="2500" dirty="0" smtClean="0"/>
          </a:p>
          <a:p>
            <a:pPr fontAlgn="base">
              <a:buNone/>
            </a:pPr>
            <a:r>
              <a:rPr lang="ru-RU" sz="2500" b="1" dirty="0" smtClean="0"/>
              <a:t>3. </a:t>
            </a:r>
            <a:r>
              <a:rPr lang="ru-RU" sz="2500" b="1" dirty="0" err="1" smtClean="0"/>
              <a:t>Побоюйся</a:t>
            </a:r>
            <a:r>
              <a:rPr lang="ru-RU" sz="2500" b="1" dirty="0" smtClean="0"/>
              <a:t> </a:t>
            </a:r>
            <a:r>
              <a:rPr lang="ru-RU" sz="2500" b="1" dirty="0" err="1" smtClean="0"/>
              <a:t>шахраїв</a:t>
            </a:r>
            <a:endParaRPr lang="ru-RU" sz="2500" dirty="0" smtClean="0"/>
          </a:p>
          <a:p>
            <a:pPr fontAlgn="base">
              <a:buNone/>
            </a:pPr>
            <a:r>
              <a:rPr lang="ru-RU" sz="2500" b="1" dirty="0" smtClean="0"/>
              <a:t>4. </a:t>
            </a:r>
            <a:r>
              <a:rPr lang="ru-RU" sz="2500" b="1" dirty="0" err="1" smtClean="0"/>
              <a:t>Апелюй</a:t>
            </a:r>
            <a:r>
              <a:rPr lang="ru-RU" sz="2500" b="1" dirty="0" smtClean="0"/>
              <a:t>, </a:t>
            </a:r>
            <a:r>
              <a:rPr lang="ru-RU" sz="2500" b="1" dirty="0" err="1" smtClean="0"/>
              <a:t>але</a:t>
            </a:r>
            <a:r>
              <a:rPr lang="ru-RU" sz="2500" b="1" dirty="0" smtClean="0"/>
              <a:t> в </a:t>
            </a:r>
            <a:r>
              <a:rPr lang="ru-RU" sz="2500" b="1" dirty="0" err="1" smtClean="0"/>
              <a:t>міру</a:t>
            </a:r>
            <a:endParaRPr lang="ru-RU" sz="2500" dirty="0" smtClean="0"/>
          </a:p>
          <a:p>
            <a:pPr fontAlgn="base">
              <a:buNone/>
            </a:pPr>
            <a:r>
              <a:rPr lang="ru-RU" sz="2500" b="1" dirty="0" smtClean="0"/>
              <a:t>5. Запасайся </a:t>
            </a:r>
            <a:r>
              <a:rPr lang="ru-RU" sz="2500" b="1" dirty="0" err="1" smtClean="0"/>
              <a:t>довідками</a:t>
            </a:r>
            <a:endParaRPr lang="ru-RU" sz="2500" dirty="0" smtClean="0"/>
          </a:p>
          <a:p>
            <a:pPr fontAlgn="base">
              <a:buNone/>
            </a:pPr>
            <a:r>
              <a:rPr lang="ru-RU" sz="2500" b="1" dirty="0" smtClean="0"/>
              <a:t>6. Не </a:t>
            </a:r>
            <a:r>
              <a:rPr lang="ru-RU" sz="2500" b="1" dirty="0" err="1" smtClean="0"/>
              <a:t>забувай</a:t>
            </a:r>
            <a:r>
              <a:rPr lang="ru-RU" sz="2500" b="1" dirty="0" smtClean="0"/>
              <a:t> про </a:t>
            </a:r>
            <a:r>
              <a:rPr lang="ru-RU" sz="2500" b="1" dirty="0" err="1" smtClean="0"/>
              <a:t>пільги</a:t>
            </a:r>
            <a:endParaRPr lang="ru-RU" sz="2500" dirty="0" smtClean="0"/>
          </a:p>
          <a:p>
            <a:pPr fontAlgn="base">
              <a:buNone/>
            </a:pPr>
            <a:r>
              <a:rPr lang="ru-RU" sz="2500" b="1" dirty="0" smtClean="0"/>
              <a:t>7. Не </a:t>
            </a:r>
            <a:r>
              <a:rPr lang="ru-RU" sz="2500" b="1" dirty="0" err="1" smtClean="0"/>
              <a:t>женися</a:t>
            </a:r>
            <a:r>
              <a:rPr lang="ru-RU" sz="2500" b="1" dirty="0" smtClean="0"/>
              <a:t> за </a:t>
            </a:r>
            <a:r>
              <a:rPr lang="ru-RU" sz="2500" b="1" dirty="0" err="1" smtClean="0"/>
              <a:t>престижністю</a:t>
            </a:r>
            <a:endParaRPr lang="ru-RU" sz="2500" dirty="0" smtClean="0"/>
          </a:p>
          <a:p>
            <a:pPr fontAlgn="base">
              <a:buNone/>
            </a:pPr>
            <a:r>
              <a:rPr lang="ru-RU" sz="2500" b="1" dirty="0" smtClean="0"/>
              <a:t>8. Будь </a:t>
            </a:r>
            <a:r>
              <a:rPr lang="ru-RU" sz="2500" b="1" dirty="0" err="1" smtClean="0"/>
              <a:t>скромніше</a:t>
            </a:r>
            <a:endParaRPr lang="ru-RU" sz="2500" dirty="0" smtClean="0"/>
          </a:p>
          <a:p>
            <a:pPr fontAlgn="base">
              <a:buNone/>
            </a:pPr>
            <a:r>
              <a:rPr lang="ru-RU" sz="2500" b="1" dirty="0" smtClean="0"/>
              <a:t>9. Обери ВНЗ за </a:t>
            </a:r>
            <a:r>
              <a:rPr lang="ru-RU" sz="2500" b="1" dirty="0" err="1" smtClean="0"/>
              <a:t>інтересами</a:t>
            </a:r>
            <a:endParaRPr lang="ru-RU" sz="2500" dirty="0" smtClean="0"/>
          </a:p>
          <a:p>
            <a:pPr fontAlgn="base">
              <a:buNone/>
            </a:pPr>
            <a:r>
              <a:rPr lang="ru-RU" sz="2500" b="1" dirty="0" smtClean="0"/>
              <a:t>10. Забудь про телефон </a:t>
            </a:r>
            <a:r>
              <a:rPr lang="ru-RU" sz="2500" b="1" dirty="0" err="1" smtClean="0"/>
              <a:t>і</a:t>
            </a:r>
            <a:r>
              <a:rPr lang="ru-RU" sz="2500" b="1" dirty="0" smtClean="0"/>
              <a:t> шпаргалку</a:t>
            </a:r>
            <a:endParaRPr lang="ru-RU" sz="2500" dirty="0" smtClean="0"/>
          </a:p>
          <a:p>
            <a:pPr fontAlgn="base">
              <a:buNone/>
            </a:pPr>
            <a:endParaRPr lang="ru-RU" sz="2500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10 </a:t>
            </a:r>
            <a:r>
              <a:rPr lang="ru-RU" b="1" dirty="0" err="1" smtClean="0"/>
              <a:t>порад</a:t>
            </a:r>
            <a:r>
              <a:rPr lang="ru-RU" b="1" dirty="0" smtClean="0"/>
              <a:t> для </a:t>
            </a:r>
            <a:r>
              <a:rPr lang="ru-RU" b="1" dirty="0" err="1" smtClean="0"/>
              <a:t>вступника</a:t>
            </a:r>
            <a:r>
              <a:rPr lang="ru-RU" b="1" dirty="0" smtClean="0"/>
              <a:t> до ВНЗ</a:t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2050" name="Picture 2" descr="http://images.stopgame.ru/uploads/images/247792/form/130874797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142984"/>
            <a:ext cx="3828556" cy="5431765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285860"/>
            <a:ext cx="8501122" cy="250033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Київський</a:t>
            </a:r>
            <a:r>
              <a:rPr lang="ru-RU" dirty="0" smtClean="0"/>
              <a:t> </a:t>
            </a:r>
            <a:r>
              <a:rPr lang="ru-RU" dirty="0" err="1" smtClean="0"/>
              <a:t>національний</a:t>
            </a:r>
            <a:r>
              <a:rPr lang="ru-RU" dirty="0" smtClean="0"/>
              <a:t> </a:t>
            </a:r>
            <a:r>
              <a:rPr lang="ru-RU" dirty="0" err="1" smtClean="0"/>
              <a:t>університет</a:t>
            </a:r>
            <a:r>
              <a:rPr lang="ru-RU" dirty="0" smtClean="0"/>
              <a:t> </a:t>
            </a:r>
            <a:r>
              <a:rPr lang="ru-RU" dirty="0" err="1" smtClean="0"/>
              <a:t>ім</a:t>
            </a:r>
            <a:r>
              <a:rPr lang="ru-RU" dirty="0" smtClean="0"/>
              <a:t>. </a:t>
            </a:r>
            <a:r>
              <a:rPr lang="ru-RU" dirty="0" err="1" smtClean="0"/>
              <a:t>Шевченка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Харківський</a:t>
            </a:r>
            <a:r>
              <a:rPr lang="ru-RU" dirty="0" smtClean="0"/>
              <a:t> </a:t>
            </a:r>
            <a:r>
              <a:rPr lang="ru-RU" dirty="0" err="1" smtClean="0"/>
              <a:t>національний</a:t>
            </a:r>
            <a:r>
              <a:rPr lang="ru-RU" dirty="0" smtClean="0"/>
              <a:t> </a:t>
            </a:r>
            <a:r>
              <a:rPr lang="ru-RU" dirty="0" err="1" smtClean="0"/>
              <a:t>університет</a:t>
            </a:r>
            <a:r>
              <a:rPr lang="ru-RU" dirty="0" smtClean="0"/>
              <a:t> </a:t>
            </a:r>
            <a:r>
              <a:rPr lang="ru-RU" dirty="0" err="1" smtClean="0"/>
              <a:t>ім</a:t>
            </a:r>
            <a:r>
              <a:rPr lang="ru-RU" dirty="0" smtClean="0"/>
              <a:t>. </a:t>
            </a:r>
            <a:r>
              <a:rPr lang="ru-RU" dirty="0" err="1" smtClean="0"/>
              <a:t>Каразіна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Львівський</a:t>
            </a:r>
            <a:r>
              <a:rPr lang="ru-RU" dirty="0" smtClean="0"/>
              <a:t> </a:t>
            </a:r>
            <a:r>
              <a:rPr lang="ru-RU" dirty="0" err="1" smtClean="0"/>
              <a:t>національний</a:t>
            </a:r>
            <a:r>
              <a:rPr lang="ru-RU" dirty="0" smtClean="0"/>
              <a:t> </a:t>
            </a:r>
            <a:r>
              <a:rPr lang="ru-RU" dirty="0" err="1" smtClean="0"/>
              <a:t>університет</a:t>
            </a:r>
            <a:r>
              <a:rPr lang="ru-RU" dirty="0" smtClean="0"/>
              <a:t> </a:t>
            </a:r>
            <a:r>
              <a:rPr lang="ru-RU" dirty="0" err="1" smtClean="0"/>
              <a:t>ім</a:t>
            </a:r>
            <a:r>
              <a:rPr lang="ru-RU" dirty="0" smtClean="0"/>
              <a:t>. Франка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Одеський</a:t>
            </a:r>
            <a:r>
              <a:rPr lang="ru-RU" dirty="0" smtClean="0"/>
              <a:t> </a:t>
            </a:r>
            <a:r>
              <a:rPr lang="ru-RU" dirty="0" err="1" smtClean="0"/>
              <a:t>національний</a:t>
            </a:r>
            <a:r>
              <a:rPr lang="ru-RU" dirty="0" smtClean="0"/>
              <a:t> </a:t>
            </a:r>
            <a:r>
              <a:rPr lang="ru-RU" dirty="0" err="1" smtClean="0"/>
              <a:t>університет</a:t>
            </a:r>
            <a:r>
              <a:rPr lang="ru-RU" dirty="0" smtClean="0"/>
              <a:t> </a:t>
            </a:r>
            <a:r>
              <a:rPr lang="ru-RU" dirty="0" err="1" smtClean="0"/>
              <a:t>ім</a:t>
            </a:r>
            <a:r>
              <a:rPr lang="ru-RU" dirty="0" smtClean="0"/>
              <a:t>. Мечникова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Національний</a:t>
            </a:r>
            <a:r>
              <a:rPr lang="ru-RU" dirty="0" smtClean="0"/>
              <a:t> </a:t>
            </a:r>
            <a:r>
              <a:rPr lang="ru-RU" dirty="0" err="1" smtClean="0"/>
              <a:t>технічний</a:t>
            </a:r>
            <a:r>
              <a:rPr lang="ru-RU" dirty="0" smtClean="0"/>
              <a:t> </a:t>
            </a:r>
            <a:r>
              <a:rPr lang="ru-RU" dirty="0" err="1" smtClean="0"/>
              <a:t>університет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"</a:t>
            </a:r>
            <a:r>
              <a:rPr lang="ru-RU" dirty="0" err="1" smtClean="0"/>
              <a:t>Київский</a:t>
            </a:r>
            <a:r>
              <a:rPr lang="ru-RU" dirty="0" smtClean="0"/>
              <a:t> </a:t>
            </a:r>
            <a:r>
              <a:rPr lang="ru-RU" dirty="0" err="1" smtClean="0"/>
              <a:t>політехнічний</a:t>
            </a:r>
            <a:r>
              <a:rPr lang="ru-RU" dirty="0" smtClean="0"/>
              <a:t> </a:t>
            </a:r>
            <a:r>
              <a:rPr lang="ru-RU" dirty="0" err="1" smtClean="0"/>
              <a:t>інститут</a:t>
            </a:r>
            <a:r>
              <a:rPr lang="ru-RU" dirty="0" smtClean="0"/>
              <a:t>"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ТОП 5 ВНЗ України</a:t>
            </a:r>
            <a:endParaRPr lang="ru-RU" dirty="0"/>
          </a:p>
        </p:txBody>
      </p:sp>
      <p:pic>
        <p:nvPicPr>
          <p:cNvPr id="18434" name="Picture 2" descr="http://n.itnews.com.ua/news/pic/a/0/a0c9a05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3643290"/>
            <a:ext cx="4286280" cy="321471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785794"/>
            <a:ext cx="5715008" cy="5643602"/>
          </a:xfrm>
        </p:spPr>
        <p:txBody>
          <a:bodyPr>
            <a:noAutofit/>
          </a:bodyPr>
          <a:lstStyle/>
          <a:p>
            <a:r>
              <a:rPr lang="ru-RU" sz="2000" dirty="0" smtClean="0"/>
              <a:t>Культура</a:t>
            </a:r>
          </a:p>
          <a:p>
            <a:r>
              <a:rPr lang="ru-RU" sz="2000" dirty="0" err="1" smtClean="0"/>
              <a:t>Машинобудування</a:t>
            </a:r>
            <a:r>
              <a:rPr lang="ru-RU" sz="2000" dirty="0" smtClean="0"/>
              <a:t> та </a:t>
            </a:r>
            <a:r>
              <a:rPr lang="ru-RU" sz="2000" dirty="0" err="1" smtClean="0"/>
              <a:t>матеріалообробка</a:t>
            </a:r>
            <a:endParaRPr lang="ru-RU" sz="2000" dirty="0" smtClean="0"/>
          </a:p>
          <a:p>
            <a:r>
              <a:rPr lang="ru-RU" sz="2000" dirty="0" smtClean="0"/>
              <a:t>Медицина</a:t>
            </a:r>
          </a:p>
          <a:p>
            <a:r>
              <a:rPr lang="ru-RU" sz="2000" dirty="0" smtClean="0"/>
              <a:t>Менеджмент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адміністрування</a:t>
            </a:r>
            <a:endParaRPr lang="ru-RU" sz="2000" dirty="0" smtClean="0"/>
          </a:p>
          <a:p>
            <a:r>
              <a:rPr lang="ru-RU" sz="2000" dirty="0" err="1" smtClean="0"/>
              <a:t>Металургія</a:t>
            </a:r>
            <a:r>
              <a:rPr lang="ru-RU" sz="2000" dirty="0" smtClean="0"/>
              <a:t> та </a:t>
            </a:r>
            <a:r>
              <a:rPr lang="ru-RU" sz="2000" dirty="0" err="1" smtClean="0"/>
              <a:t>матеріалознавство</a:t>
            </a:r>
            <a:endParaRPr lang="ru-RU" sz="2000" dirty="0" smtClean="0"/>
          </a:p>
          <a:p>
            <a:r>
              <a:rPr lang="ru-RU" sz="2000" dirty="0" err="1" smtClean="0"/>
              <a:t>Метрологія</a:t>
            </a:r>
            <a:r>
              <a:rPr lang="ru-RU" sz="2000" dirty="0" smtClean="0"/>
              <a:t>, </a:t>
            </a:r>
            <a:r>
              <a:rPr lang="ru-RU" sz="2000" dirty="0" err="1" smtClean="0"/>
              <a:t>вимірювальна</a:t>
            </a:r>
            <a:r>
              <a:rPr lang="ru-RU" sz="2000" dirty="0" smtClean="0"/>
              <a:t> </a:t>
            </a:r>
            <a:r>
              <a:rPr lang="ru-RU" sz="2000" dirty="0" err="1" smtClean="0"/>
              <a:t>техніка</a:t>
            </a:r>
            <a:endParaRPr lang="ru-RU" sz="2000" dirty="0" smtClean="0"/>
          </a:p>
          <a:p>
            <a:r>
              <a:rPr lang="ru-RU" sz="2000" dirty="0" err="1" smtClean="0"/>
              <a:t>Мистецтво</a:t>
            </a:r>
            <a:endParaRPr lang="ru-RU" sz="2000" dirty="0" smtClean="0"/>
          </a:p>
          <a:p>
            <a:r>
              <a:rPr lang="ru-RU" sz="2000" dirty="0" err="1" smtClean="0"/>
              <a:t>Міжнародні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відносини</a:t>
            </a:r>
            <a:endParaRPr lang="ru-RU" sz="2000" dirty="0" smtClean="0"/>
          </a:p>
          <a:p>
            <a:r>
              <a:rPr lang="ru-RU" sz="2000" dirty="0" err="1" smtClean="0"/>
              <a:t>Морська</a:t>
            </a:r>
            <a:r>
              <a:rPr lang="ru-RU" sz="2000" dirty="0" smtClean="0"/>
              <a:t> </a:t>
            </a:r>
            <a:r>
              <a:rPr lang="ru-RU" sz="2000" dirty="0" err="1" smtClean="0"/>
              <a:t>техніка</a:t>
            </a:r>
            <a:endParaRPr lang="ru-RU" sz="2000" dirty="0" smtClean="0"/>
          </a:p>
          <a:p>
            <a:r>
              <a:rPr lang="ru-RU" sz="2000" dirty="0" err="1" smtClean="0"/>
              <a:t>Оброблювання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деревини</a:t>
            </a:r>
            <a:endParaRPr lang="ru-RU" sz="2000" dirty="0" smtClean="0"/>
          </a:p>
          <a:p>
            <a:r>
              <a:rPr lang="ru-RU" sz="2000" dirty="0" err="1" smtClean="0"/>
              <a:t>Педагогічна</a:t>
            </a:r>
            <a:r>
              <a:rPr lang="ru-RU" sz="2000" dirty="0" smtClean="0"/>
              <a:t> </a:t>
            </a:r>
            <a:r>
              <a:rPr lang="ru-RU" sz="2000" dirty="0" err="1" smtClean="0"/>
              <a:t>освіта</a:t>
            </a:r>
            <a:endParaRPr lang="ru-RU" sz="2000" dirty="0" smtClean="0"/>
          </a:p>
          <a:p>
            <a:r>
              <a:rPr lang="ru-RU" sz="2000" dirty="0" smtClean="0"/>
              <a:t>Право</a:t>
            </a:r>
          </a:p>
          <a:p>
            <a:r>
              <a:rPr lang="ru-RU" sz="2000" dirty="0" err="1" smtClean="0"/>
              <a:t>Природничі</a:t>
            </a:r>
            <a:r>
              <a:rPr lang="ru-RU" sz="2000" dirty="0" smtClean="0"/>
              <a:t> науки</a:t>
            </a:r>
          </a:p>
          <a:p>
            <a:r>
              <a:rPr lang="ru-RU" sz="2000" dirty="0" err="1" smtClean="0"/>
              <a:t>Радіотехніка</a:t>
            </a:r>
            <a:r>
              <a:rPr lang="ru-RU" sz="2000" dirty="0" smtClean="0"/>
              <a:t> та </a:t>
            </a:r>
            <a:r>
              <a:rPr lang="ru-RU" sz="2000" dirty="0" err="1" smtClean="0"/>
              <a:t>зв’язок</a:t>
            </a:r>
            <a:endParaRPr lang="ru-RU" sz="2000" dirty="0" smtClean="0"/>
          </a:p>
          <a:p>
            <a:r>
              <a:rPr lang="ru-RU" sz="2000" dirty="0" err="1" smtClean="0"/>
              <a:t>Рибне</a:t>
            </a:r>
            <a:r>
              <a:rPr lang="ru-RU" sz="2000" dirty="0" smtClean="0"/>
              <a:t> </a:t>
            </a:r>
            <a:r>
              <a:rPr lang="ru-RU" sz="2000" dirty="0" err="1" smtClean="0"/>
              <a:t>господарство</a:t>
            </a:r>
            <a:r>
              <a:rPr lang="ru-RU" sz="2000" dirty="0" smtClean="0"/>
              <a:t> та </a:t>
            </a:r>
            <a:r>
              <a:rPr lang="ru-RU" sz="2000" dirty="0" err="1" smtClean="0"/>
              <a:t>аквакультура</a:t>
            </a:r>
            <a:endParaRPr lang="ru-RU" sz="2000" dirty="0" smtClean="0"/>
          </a:p>
          <a:p>
            <a:r>
              <a:rPr lang="ru-RU" sz="2000" dirty="0" err="1" smtClean="0"/>
              <a:t>Розробка</a:t>
            </a:r>
            <a:r>
              <a:rPr lang="ru-RU" sz="2000" dirty="0" smtClean="0"/>
              <a:t> </a:t>
            </a:r>
            <a:r>
              <a:rPr lang="ru-RU" sz="2000" dirty="0" err="1" smtClean="0"/>
              <a:t>корисних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копалин</a:t>
            </a:r>
            <a:endParaRPr lang="ru-RU" sz="2000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857232"/>
          </a:xfrm>
        </p:spPr>
        <p:txBody>
          <a:bodyPr/>
          <a:lstStyle/>
          <a:p>
            <a:r>
              <a:rPr lang="uk-UA" dirty="0" smtClean="0"/>
              <a:t>Факультети</a:t>
            </a:r>
            <a:endParaRPr lang="ru-RU" dirty="0"/>
          </a:p>
        </p:txBody>
      </p:sp>
      <p:pic>
        <p:nvPicPr>
          <p:cNvPr id="4" name="Picture 4" descr="http://userdata.forums.tut.by/2010/09/23/tb146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69110" y="1142984"/>
            <a:ext cx="3974890" cy="505622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5857884" cy="6572272"/>
          </a:xfrm>
        </p:spPr>
        <p:txBody>
          <a:bodyPr>
            <a:normAutofit fontScale="25000" lnSpcReduction="20000"/>
          </a:bodyPr>
          <a:lstStyle/>
          <a:p>
            <a:r>
              <a:rPr lang="ru-RU" sz="9600" dirty="0" smtClean="0"/>
              <a:t/>
            </a:r>
            <a:br>
              <a:rPr lang="ru-RU" sz="9600" dirty="0" smtClean="0"/>
            </a:br>
            <a:r>
              <a:rPr lang="ru-RU" sz="9600" dirty="0" err="1" smtClean="0"/>
              <a:t>Інформатика</a:t>
            </a:r>
            <a:r>
              <a:rPr lang="ru-RU" sz="9600" dirty="0" smtClean="0"/>
              <a:t> та </a:t>
            </a:r>
            <a:r>
              <a:rPr lang="ru-RU" sz="9600" dirty="0" err="1" smtClean="0"/>
              <a:t>обчислювальна</a:t>
            </a:r>
            <a:r>
              <a:rPr lang="ru-RU" sz="9600" dirty="0" smtClean="0"/>
              <a:t> </a:t>
            </a:r>
            <a:r>
              <a:rPr lang="ru-RU" sz="9600" dirty="0" err="1" smtClean="0"/>
              <a:t>техніка</a:t>
            </a:r>
            <a:endParaRPr lang="ru-RU" sz="9600" dirty="0" smtClean="0"/>
          </a:p>
          <a:p>
            <a:r>
              <a:rPr lang="ru-RU" sz="9600" dirty="0" err="1" smtClean="0"/>
              <a:t>Гуманітарні</a:t>
            </a:r>
            <a:r>
              <a:rPr lang="ru-RU" sz="9600" dirty="0" smtClean="0"/>
              <a:t> науки</a:t>
            </a:r>
          </a:p>
          <a:p>
            <a:r>
              <a:rPr lang="ru-RU" sz="9600" dirty="0" err="1" smtClean="0"/>
              <a:t>Військові</a:t>
            </a:r>
            <a:r>
              <a:rPr lang="ru-RU" sz="9600" dirty="0" smtClean="0"/>
              <a:t> науки, </a:t>
            </a:r>
            <a:r>
              <a:rPr lang="ru-RU" sz="9600" dirty="0" err="1" smtClean="0"/>
              <a:t>національна</a:t>
            </a:r>
            <a:r>
              <a:rPr lang="ru-RU" sz="9600" dirty="0" smtClean="0"/>
              <a:t> </a:t>
            </a:r>
            <a:r>
              <a:rPr lang="ru-RU" sz="9600" dirty="0" err="1" smtClean="0"/>
              <a:t>безпека</a:t>
            </a:r>
            <a:endParaRPr lang="ru-RU" sz="9600" dirty="0" smtClean="0"/>
          </a:p>
          <a:p>
            <a:r>
              <a:rPr lang="ru-RU" sz="9600" dirty="0" err="1" smtClean="0"/>
              <a:t>Біотехнологія</a:t>
            </a:r>
            <a:endParaRPr lang="ru-RU" sz="9600" dirty="0" smtClean="0"/>
          </a:p>
          <a:p>
            <a:r>
              <a:rPr lang="ru-RU" sz="9600" dirty="0" smtClean="0"/>
              <a:t>Автоматика та </a:t>
            </a:r>
            <a:r>
              <a:rPr lang="ru-RU" sz="9600" dirty="0" err="1" smtClean="0"/>
              <a:t>управління</a:t>
            </a:r>
            <a:endParaRPr lang="ru-RU" sz="9600" dirty="0" smtClean="0"/>
          </a:p>
          <a:p>
            <a:r>
              <a:rPr lang="ru-RU" sz="9600" dirty="0" err="1" smtClean="0"/>
              <a:t>Електротехніка</a:t>
            </a:r>
            <a:r>
              <a:rPr lang="ru-RU" sz="9600" dirty="0" smtClean="0"/>
              <a:t> та </a:t>
            </a:r>
            <a:r>
              <a:rPr lang="ru-RU" sz="9600" dirty="0" err="1" smtClean="0"/>
              <a:t>електромеханіка</a:t>
            </a:r>
            <a:endParaRPr lang="ru-RU" sz="9600" dirty="0" smtClean="0"/>
          </a:p>
          <a:p>
            <a:r>
              <a:rPr lang="ru-RU" sz="9600" dirty="0" err="1" smtClean="0"/>
              <a:t>Електроніка</a:t>
            </a:r>
            <a:endParaRPr lang="ru-RU" sz="9600" dirty="0" smtClean="0"/>
          </a:p>
          <a:p>
            <a:r>
              <a:rPr lang="ru-RU" sz="9600" dirty="0" err="1" smtClean="0"/>
              <a:t>Економіка</a:t>
            </a:r>
            <a:r>
              <a:rPr lang="ru-RU" sz="9600" dirty="0" smtClean="0"/>
              <a:t> та </a:t>
            </a:r>
            <a:r>
              <a:rPr lang="ru-RU" sz="9600" dirty="0" err="1" smtClean="0"/>
              <a:t>підприємництво</a:t>
            </a:r>
            <a:endParaRPr lang="ru-RU" sz="9600" dirty="0" smtClean="0"/>
          </a:p>
          <a:p>
            <a:r>
              <a:rPr lang="ru-RU" sz="9600" dirty="0" err="1" smtClean="0"/>
              <a:t>Інформаційна</a:t>
            </a:r>
            <a:r>
              <a:rPr lang="ru-RU" sz="9600" dirty="0" smtClean="0"/>
              <a:t> </a:t>
            </a:r>
            <a:r>
              <a:rPr lang="ru-RU" sz="9600" dirty="0" err="1" smtClean="0"/>
              <a:t>безпека</a:t>
            </a:r>
            <a:endParaRPr lang="ru-RU" sz="9600" dirty="0" smtClean="0"/>
          </a:p>
          <a:p>
            <a:r>
              <a:rPr lang="ru-RU" sz="9600" dirty="0" err="1" smtClean="0"/>
              <a:t>Геодезія</a:t>
            </a:r>
            <a:r>
              <a:rPr lang="ru-RU" sz="9600" dirty="0" smtClean="0"/>
              <a:t> та </a:t>
            </a:r>
            <a:r>
              <a:rPr lang="ru-RU" sz="9600" dirty="0" err="1" smtClean="0"/>
              <a:t>землеустрій</a:t>
            </a:r>
            <a:endParaRPr lang="ru-RU" sz="9600" dirty="0" smtClean="0"/>
          </a:p>
          <a:p>
            <a:r>
              <a:rPr lang="ru-RU" sz="9600" dirty="0" err="1" smtClean="0"/>
              <a:t>Видавничо-поліграфічна</a:t>
            </a:r>
            <a:r>
              <a:rPr lang="ru-RU" sz="9600" dirty="0" smtClean="0"/>
              <a:t> справа</a:t>
            </a:r>
          </a:p>
          <a:p>
            <a:r>
              <a:rPr lang="ru-RU" sz="9600" dirty="0" err="1" smtClean="0"/>
              <a:t>Авіаційна</a:t>
            </a:r>
            <a:r>
              <a:rPr lang="ru-RU" sz="9600" dirty="0" smtClean="0"/>
              <a:t> та </a:t>
            </a:r>
            <a:r>
              <a:rPr lang="ru-RU" sz="9600" dirty="0" err="1" smtClean="0"/>
              <a:t>ракетно-космічна</a:t>
            </a:r>
            <a:r>
              <a:rPr lang="ru-RU" sz="9600" dirty="0" smtClean="0"/>
              <a:t> </a:t>
            </a:r>
            <a:r>
              <a:rPr lang="ru-RU" sz="9600" dirty="0" err="1" smtClean="0"/>
              <a:t>техніка</a:t>
            </a:r>
            <a:endParaRPr lang="ru-RU" sz="9600" dirty="0" smtClean="0"/>
          </a:p>
          <a:p>
            <a:r>
              <a:rPr lang="ru-RU" sz="9600" dirty="0" err="1" smtClean="0"/>
              <a:t>Ветеринарія</a:t>
            </a:r>
            <a:endParaRPr lang="ru-RU" sz="9600" dirty="0" smtClean="0"/>
          </a:p>
          <a:p>
            <a:r>
              <a:rPr lang="ru-RU" sz="9600" dirty="0" err="1" smtClean="0"/>
              <a:t>Будівництво</a:t>
            </a:r>
            <a:r>
              <a:rPr lang="ru-RU" sz="9600" dirty="0" smtClean="0"/>
              <a:t> та </a:t>
            </a:r>
            <a:r>
              <a:rPr lang="ru-RU" sz="9600" dirty="0" err="1" smtClean="0"/>
              <a:t>архітектура</a:t>
            </a:r>
            <a:endParaRPr lang="ru-RU" sz="9600" dirty="0" smtClean="0"/>
          </a:p>
          <a:p>
            <a:r>
              <a:rPr lang="ru-RU" sz="9600" dirty="0" err="1" smtClean="0"/>
              <a:t>Журналістика</a:t>
            </a:r>
            <a:r>
              <a:rPr lang="ru-RU" sz="9600" dirty="0" smtClean="0"/>
              <a:t> та </a:t>
            </a:r>
            <a:r>
              <a:rPr lang="ru-RU" sz="9600" dirty="0" err="1" smtClean="0"/>
              <a:t>інформація</a:t>
            </a:r>
            <a:endParaRPr lang="ru-RU" sz="9600" dirty="0" smtClean="0"/>
          </a:p>
          <a:p>
            <a:r>
              <a:rPr lang="ru-RU" sz="9600" dirty="0" err="1" smtClean="0"/>
              <a:t>Енергетика</a:t>
            </a:r>
            <a:r>
              <a:rPr lang="ru-RU" sz="9600" dirty="0" smtClean="0"/>
              <a:t> та </a:t>
            </a:r>
            <a:r>
              <a:rPr lang="ru-RU" sz="9600" dirty="0" err="1" smtClean="0"/>
              <a:t>енергетичне</a:t>
            </a:r>
            <a:r>
              <a:rPr lang="ru-RU" sz="9600" dirty="0" smtClean="0"/>
              <a:t> </a:t>
            </a:r>
            <a:r>
              <a:rPr lang="ru-RU" sz="9600" dirty="0" err="1" smtClean="0"/>
              <a:t>машинобудування</a:t>
            </a:r>
            <a:endParaRPr lang="ru-RU" sz="9600" dirty="0" smtClean="0"/>
          </a:p>
          <a:p>
            <a:pPr fontAlgn="base">
              <a:buNone/>
            </a:pPr>
            <a:endParaRPr lang="ru-RU" dirty="0" smtClean="0"/>
          </a:p>
        </p:txBody>
      </p:sp>
      <p:pic>
        <p:nvPicPr>
          <p:cNvPr id="1026" name="Picture 2" descr="http://s61.radikal.ru/i173/1302/41/58dc923303b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10193" y="1857364"/>
            <a:ext cx="3619525" cy="2714644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28604"/>
            <a:ext cx="5186370" cy="5667396"/>
          </a:xfrm>
        </p:spPr>
        <p:txBody>
          <a:bodyPr>
            <a:normAutofit fontScale="77500" lnSpcReduction="20000"/>
          </a:bodyPr>
          <a:lstStyle/>
          <a:p>
            <a:r>
              <a:rPr lang="ru-RU" sz="2800" dirty="0" err="1" smtClean="0"/>
              <a:t>Системні</a:t>
            </a:r>
            <a:r>
              <a:rPr lang="ru-RU" sz="2800" dirty="0" smtClean="0"/>
              <a:t> науки та </a:t>
            </a:r>
            <a:r>
              <a:rPr lang="ru-RU" sz="2800" dirty="0" err="1" smtClean="0"/>
              <a:t>кібернетика</a:t>
            </a:r>
            <a:endParaRPr lang="ru-RU" sz="2800" dirty="0" smtClean="0"/>
          </a:p>
          <a:p>
            <a:r>
              <a:rPr lang="ru-RU" sz="2800" dirty="0" err="1" smtClean="0"/>
              <a:t>Сільське</a:t>
            </a:r>
            <a:r>
              <a:rPr lang="ru-RU" sz="2800" dirty="0" smtClean="0"/>
              <a:t> </a:t>
            </a:r>
            <a:r>
              <a:rPr lang="ru-RU" sz="2800" dirty="0" err="1" smtClean="0"/>
              <a:t>господарство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лісництво</a:t>
            </a:r>
            <a:endParaRPr lang="ru-RU" sz="2800" dirty="0" smtClean="0"/>
          </a:p>
          <a:p>
            <a:r>
              <a:rPr lang="ru-RU" sz="2800" dirty="0" err="1" smtClean="0"/>
              <a:t>Соціальне</a:t>
            </a:r>
            <a:r>
              <a:rPr lang="ru-RU" sz="2800" dirty="0" smtClean="0"/>
              <a:t> </a:t>
            </a:r>
            <a:r>
              <a:rPr lang="ru-RU" sz="2800" dirty="0" err="1" smtClean="0"/>
              <a:t>забезпечення</a:t>
            </a:r>
            <a:endParaRPr lang="ru-RU" sz="2800" dirty="0" smtClean="0"/>
          </a:p>
          <a:p>
            <a:r>
              <a:rPr lang="ru-RU" sz="2800" dirty="0" err="1" smtClean="0"/>
              <a:t>Соціально-політичні</a:t>
            </a:r>
            <a:r>
              <a:rPr lang="ru-RU" sz="2800" dirty="0" smtClean="0"/>
              <a:t> науки</a:t>
            </a:r>
          </a:p>
          <a:p>
            <a:r>
              <a:rPr lang="ru-RU" sz="2800" dirty="0" smtClean="0"/>
              <a:t>Сфера </a:t>
            </a:r>
            <a:r>
              <a:rPr lang="ru-RU" sz="2800" dirty="0" err="1" smtClean="0"/>
              <a:t>обслуговування</a:t>
            </a:r>
            <a:endParaRPr lang="ru-RU" sz="2800" dirty="0" smtClean="0"/>
          </a:p>
          <a:p>
            <a:r>
              <a:rPr lang="ru-RU" sz="2800" dirty="0" err="1" smtClean="0"/>
              <a:t>Текстильна</a:t>
            </a:r>
            <a:r>
              <a:rPr lang="ru-RU" sz="2800" dirty="0" smtClean="0"/>
              <a:t> та легка </a:t>
            </a:r>
            <a:r>
              <a:rPr lang="ru-RU" sz="2800" dirty="0" err="1" smtClean="0"/>
              <a:t>промисловість</a:t>
            </a:r>
            <a:endParaRPr lang="ru-RU" sz="2800" dirty="0" smtClean="0"/>
          </a:p>
          <a:p>
            <a:r>
              <a:rPr lang="ru-RU" sz="2800" dirty="0" err="1" smtClean="0"/>
              <a:t>Техніка</a:t>
            </a:r>
            <a:r>
              <a:rPr lang="ru-RU" sz="2800" dirty="0" smtClean="0"/>
              <a:t> та </a:t>
            </a:r>
            <a:r>
              <a:rPr lang="ru-RU" sz="2800" dirty="0" err="1" smtClean="0"/>
              <a:t>енергетика</a:t>
            </a:r>
            <a:r>
              <a:rPr lang="ru-RU" sz="2800" dirty="0" smtClean="0"/>
              <a:t> аграрного </a:t>
            </a:r>
            <a:r>
              <a:rPr lang="ru-RU" sz="2800" dirty="0" err="1" smtClean="0"/>
              <a:t>виробництва</a:t>
            </a:r>
            <a:endParaRPr lang="ru-RU" sz="2800" dirty="0" smtClean="0"/>
          </a:p>
          <a:p>
            <a:r>
              <a:rPr lang="ru-RU" sz="2800" dirty="0" smtClean="0"/>
              <a:t>Транспорт </a:t>
            </a:r>
            <a:r>
              <a:rPr lang="ru-RU" sz="2800" dirty="0" err="1" smtClean="0"/>
              <a:t>і</a:t>
            </a:r>
            <a:r>
              <a:rPr lang="ru-RU" sz="2800" dirty="0" smtClean="0"/>
              <a:t> транспортна </a:t>
            </a:r>
            <a:r>
              <a:rPr lang="ru-RU" sz="2800" dirty="0" err="1" smtClean="0"/>
              <a:t>інфраструктура</a:t>
            </a:r>
            <a:endParaRPr lang="ru-RU" sz="2800" dirty="0" smtClean="0"/>
          </a:p>
          <a:p>
            <a:r>
              <a:rPr lang="ru-RU" sz="2800" dirty="0" err="1" smtClean="0"/>
              <a:t>Фармація</a:t>
            </a:r>
            <a:endParaRPr lang="ru-RU" sz="2800" dirty="0" smtClean="0"/>
          </a:p>
          <a:p>
            <a:r>
              <a:rPr lang="ru-RU" sz="2800" dirty="0" err="1" smtClean="0"/>
              <a:t>Фізико-математичні</a:t>
            </a:r>
            <a:r>
              <a:rPr lang="ru-RU" sz="2800" dirty="0" smtClean="0"/>
              <a:t> науки</a:t>
            </a:r>
          </a:p>
          <a:p>
            <a:r>
              <a:rPr lang="ru-RU" sz="2800" dirty="0" err="1" smtClean="0"/>
              <a:t>Фізичне</a:t>
            </a:r>
            <a:r>
              <a:rPr lang="ru-RU" sz="2800" dirty="0" smtClean="0"/>
              <a:t> </a:t>
            </a:r>
            <a:r>
              <a:rPr lang="ru-RU" sz="2800" dirty="0" err="1" smtClean="0"/>
              <a:t>виховання</a:t>
            </a:r>
            <a:r>
              <a:rPr lang="ru-RU" sz="2800" dirty="0" smtClean="0"/>
              <a:t>, спорт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здоров’я</a:t>
            </a:r>
            <a:r>
              <a:rPr lang="ru-RU" sz="2800" dirty="0" smtClean="0"/>
              <a:t> </a:t>
            </a:r>
            <a:r>
              <a:rPr lang="ru-RU" sz="2800" dirty="0" err="1" smtClean="0"/>
              <a:t>людини</a:t>
            </a:r>
            <a:endParaRPr lang="ru-RU" sz="2800" dirty="0" smtClean="0"/>
          </a:p>
          <a:p>
            <a:r>
              <a:rPr lang="ru-RU" sz="2800" dirty="0" err="1" smtClean="0"/>
              <a:t>Харчова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промисловість</a:t>
            </a:r>
            <a:endParaRPr lang="ru-RU" sz="2800" dirty="0" smtClean="0"/>
          </a:p>
          <a:p>
            <a:r>
              <a:rPr lang="ru-RU" sz="2800" dirty="0" err="1" smtClean="0"/>
              <a:t>Хімічна</a:t>
            </a:r>
            <a:r>
              <a:rPr lang="ru-RU" sz="2800" dirty="0" smtClean="0"/>
              <a:t> </a:t>
            </a:r>
            <a:r>
              <a:rPr lang="ru-RU" sz="2800" dirty="0" err="1" smtClean="0"/>
              <a:t>технологія</a:t>
            </a:r>
            <a:r>
              <a:rPr lang="ru-RU" sz="2800" dirty="0" smtClean="0"/>
              <a:t> та </a:t>
            </a:r>
            <a:r>
              <a:rPr lang="ru-RU" sz="2800" dirty="0" err="1" smtClean="0"/>
              <a:t>інженерія</a:t>
            </a:r>
            <a:endParaRPr lang="ru-RU" sz="2800" dirty="0" smtClean="0"/>
          </a:p>
          <a:p>
            <a:r>
              <a:rPr lang="ru-RU" sz="2800" dirty="0" err="1" smtClean="0"/>
              <a:t>Цивільна</a:t>
            </a:r>
            <a:r>
              <a:rPr lang="ru-RU" sz="2800" dirty="0" smtClean="0"/>
              <a:t> </a:t>
            </a:r>
            <a:r>
              <a:rPr lang="ru-RU" sz="2800" dirty="0" err="1" smtClean="0"/>
              <a:t>безпека</a:t>
            </a:r>
            <a:endParaRPr lang="ru-RU" sz="2800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20482" name="Picture 2" descr="http://slovomame.ru/img/2a/09/a3/84a3c60edacab217f68c32f32a3092a5/ima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1142984"/>
            <a:ext cx="3786182" cy="2839637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785794"/>
            <a:ext cx="8329642" cy="4572032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dirty="0" err="1" smtClean="0"/>
              <a:t>Найбільший</a:t>
            </a:r>
            <a:r>
              <a:rPr lang="ru-RU" dirty="0" smtClean="0"/>
              <a:t> та </a:t>
            </a:r>
            <a:r>
              <a:rPr lang="ru-RU" dirty="0" err="1" smtClean="0"/>
              <a:t>найдавніший</a:t>
            </a:r>
            <a:r>
              <a:rPr lang="ru-RU" dirty="0" smtClean="0"/>
              <a:t> </a:t>
            </a:r>
            <a:r>
              <a:rPr lang="ru-RU" dirty="0" err="1" smtClean="0"/>
              <a:t>напрям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. Тут </a:t>
            </a:r>
            <a:r>
              <a:rPr lang="ru-RU" dirty="0" err="1" smtClean="0"/>
              <a:t>навчаються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семисот </a:t>
            </a:r>
            <a:r>
              <a:rPr lang="ru-RU" dirty="0" err="1" smtClean="0"/>
              <a:t>студентів</a:t>
            </a:r>
            <a:r>
              <a:rPr lang="ru-RU" dirty="0" smtClean="0"/>
              <a:t>. За </a:t>
            </a:r>
            <a:r>
              <a:rPr lang="ru-RU" dirty="0" err="1" smtClean="0"/>
              <a:t>напрямом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«</a:t>
            </a:r>
            <a:r>
              <a:rPr lang="ru-RU" dirty="0" err="1" smtClean="0"/>
              <a:t>журналістика</a:t>
            </a:r>
            <a:r>
              <a:rPr lang="ru-RU" dirty="0" smtClean="0"/>
              <a:t>» </a:t>
            </a:r>
            <a:r>
              <a:rPr lang="ru-RU" dirty="0" err="1" smtClean="0"/>
              <a:t>Інститут</a:t>
            </a:r>
            <a:r>
              <a:rPr lang="ru-RU" dirty="0" smtClean="0"/>
              <a:t> </a:t>
            </a:r>
            <a:r>
              <a:rPr lang="ru-RU" dirty="0" err="1" smtClean="0"/>
              <a:t>готує</a:t>
            </a:r>
            <a:r>
              <a:rPr lang="ru-RU" dirty="0" smtClean="0"/>
              <a:t> </a:t>
            </a:r>
            <a:r>
              <a:rPr lang="ru-RU" dirty="0" err="1" smtClean="0"/>
              <a:t>фахівців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пресової</a:t>
            </a:r>
            <a:r>
              <a:rPr lang="ru-RU" dirty="0" smtClean="0"/>
              <a:t>, </a:t>
            </a:r>
            <a:r>
              <a:rPr lang="ru-RU" dirty="0" err="1" smtClean="0"/>
              <a:t>агенційної</a:t>
            </a:r>
            <a:r>
              <a:rPr lang="ru-RU" dirty="0" smtClean="0"/>
              <a:t>, теле-, фото-, </a:t>
            </a:r>
            <a:r>
              <a:rPr lang="ru-RU" dirty="0" err="1" smtClean="0"/>
              <a:t>радіожурналістики</a:t>
            </a:r>
            <a:r>
              <a:rPr lang="ru-RU" dirty="0" smtClean="0"/>
              <a:t>, </a:t>
            </a:r>
            <a:r>
              <a:rPr lang="ru-RU" dirty="0" err="1" smtClean="0"/>
              <a:t>міжнародної</a:t>
            </a:r>
            <a:r>
              <a:rPr lang="ru-RU" dirty="0" smtClean="0"/>
              <a:t> та </a:t>
            </a:r>
            <a:r>
              <a:rPr lang="ru-RU" dirty="0" err="1" smtClean="0"/>
              <a:t>журналістики</a:t>
            </a:r>
            <a:r>
              <a:rPr lang="ru-RU" dirty="0" smtClean="0"/>
              <a:t> </a:t>
            </a:r>
            <a:r>
              <a:rPr lang="ru-RU" dirty="0" err="1" smtClean="0"/>
              <a:t>новітніх</a:t>
            </a:r>
            <a:r>
              <a:rPr lang="ru-RU" dirty="0" smtClean="0"/>
              <a:t> </a:t>
            </a:r>
            <a:r>
              <a:rPr lang="ru-RU" dirty="0" err="1" smtClean="0"/>
              <a:t>медіа</a:t>
            </a:r>
            <a:r>
              <a:rPr lang="ru-RU" dirty="0" smtClean="0"/>
              <a:t>.</a:t>
            </a:r>
          </a:p>
          <a:p>
            <a:pPr algn="just">
              <a:buNone/>
            </a:pPr>
            <a:r>
              <a:rPr lang="ru-RU" dirty="0" err="1" smtClean="0"/>
              <a:t>Студенти</a:t>
            </a:r>
            <a:r>
              <a:rPr lang="ru-RU" dirty="0" smtClean="0"/>
              <a:t> </a:t>
            </a:r>
            <a:r>
              <a:rPr lang="ru-RU" dirty="0" err="1" smtClean="0"/>
              <a:t>проходять</a:t>
            </a:r>
            <a:r>
              <a:rPr lang="ru-RU" dirty="0" smtClean="0"/>
              <a:t> практику в </a:t>
            </a:r>
            <a:r>
              <a:rPr lang="ru-RU" dirty="0" err="1" smtClean="0"/>
              <a:t>редакціях</a:t>
            </a:r>
            <a:r>
              <a:rPr lang="ru-RU" dirty="0" smtClean="0"/>
              <a:t> </a:t>
            </a:r>
            <a:r>
              <a:rPr lang="ru-RU" dirty="0" err="1" smtClean="0"/>
              <a:t>радіо</a:t>
            </a:r>
            <a:r>
              <a:rPr lang="ru-RU" dirty="0" smtClean="0"/>
              <a:t> та </a:t>
            </a:r>
            <a:r>
              <a:rPr lang="ru-RU" dirty="0" err="1" smtClean="0"/>
              <a:t>телебачення</a:t>
            </a:r>
            <a:r>
              <a:rPr lang="ru-RU" dirty="0" smtClean="0"/>
              <a:t>, в журналах та газетах, на </a:t>
            </a:r>
            <a:r>
              <a:rPr lang="ru-RU" dirty="0" err="1" smtClean="0"/>
              <a:t>медіа-порталах</a:t>
            </a:r>
            <a:r>
              <a:rPr lang="ru-RU" dirty="0" smtClean="0"/>
              <a:t>, в </a:t>
            </a:r>
            <a:r>
              <a:rPr lang="ru-RU" dirty="0" err="1" smtClean="0"/>
              <a:t>інформаційних</a:t>
            </a:r>
            <a:r>
              <a:rPr lang="ru-RU" dirty="0" smtClean="0"/>
              <a:t> агентствах та в </a:t>
            </a:r>
            <a:r>
              <a:rPr lang="ru-RU" dirty="0" err="1" smtClean="0"/>
              <a:t>іноземних</a:t>
            </a:r>
            <a:r>
              <a:rPr lang="ru-RU" dirty="0" smtClean="0"/>
              <a:t> ЗМІ.</a:t>
            </a:r>
          </a:p>
          <a:p>
            <a:pPr algn="just">
              <a:buNone/>
            </a:pPr>
            <a:r>
              <a:rPr lang="ru-RU" dirty="0" err="1" smtClean="0"/>
              <a:t>Студенти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поєднувати</a:t>
            </a:r>
            <a:r>
              <a:rPr lang="ru-RU" dirty="0" smtClean="0"/>
              <a:t> </a:t>
            </a:r>
            <a:r>
              <a:rPr lang="ru-RU" dirty="0" err="1" smtClean="0"/>
              <a:t>навчання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цікавими</a:t>
            </a:r>
            <a:r>
              <a:rPr lang="ru-RU" dirty="0" smtClean="0"/>
              <a:t> проектами: </a:t>
            </a:r>
            <a:r>
              <a:rPr lang="ru-RU" dirty="0" err="1" smtClean="0"/>
              <a:t>створювати</a:t>
            </a:r>
            <a:r>
              <a:rPr lang="ru-RU" dirty="0" smtClean="0"/>
              <a:t> </a:t>
            </a:r>
            <a:r>
              <a:rPr lang="ru-RU" dirty="0" err="1" smtClean="0"/>
              <a:t>власні</a:t>
            </a:r>
            <a:r>
              <a:rPr lang="ru-RU" dirty="0" smtClean="0"/>
              <a:t> </a:t>
            </a:r>
            <a:r>
              <a:rPr lang="ru-RU" dirty="0" err="1" smtClean="0"/>
              <a:t>газети</a:t>
            </a:r>
            <a:r>
              <a:rPr lang="ru-RU" dirty="0" smtClean="0"/>
              <a:t>, </a:t>
            </a:r>
            <a:r>
              <a:rPr lang="ru-RU" dirty="0" err="1" smtClean="0"/>
              <a:t>організовувати</a:t>
            </a:r>
            <a:r>
              <a:rPr lang="ru-RU" dirty="0" smtClean="0"/>
              <a:t> </a:t>
            </a:r>
            <a:r>
              <a:rPr lang="ru-RU" dirty="0" err="1" smtClean="0"/>
              <a:t>зустрічі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відомими</a:t>
            </a:r>
            <a:r>
              <a:rPr lang="ru-RU" dirty="0" smtClean="0"/>
              <a:t> людьми, </a:t>
            </a:r>
            <a:r>
              <a:rPr lang="ru-RU" dirty="0" err="1" smtClean="0"/>
              <a:t>брати</a:t>
            </a:r>
            <a:r>
              <a:rPr lang="ru-RU" dirty="0" smtClean="0"/>
              <a:t> участь у </a:t>
            </a:r>
            <a:r>
              <a:rPr lang="ru-RU" dirty="0" err="1" smtClean="0"/>
              <a:t>майстер-класах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стати </a:t>
            </a:r>
            <a:r>
              <a:rPr lang="ru-RU" dirty="0" err="1" smtClean="0"/>
              <a:t>частиною</a:t>
            </a:r>
            <a:r>
              <a:rPr lang="ru-RU" dirty="0" smtClean="0"/>
              <a:t> </a:t>
            </a:r>
            <a:r>
              <a:rPr lang="ru-RU" dirty="0" err="1" smtClean="0"/>
              <a:t>колективу</a:t>
            </a:r>
            <a:r>
              <a:rPr lang="ru-RU" dirty="0" smtClean="0"/>
              <a:t> </a:t>
            </a:r>
            <a:r>
              <a:rPr lang="ru-RU" dirty="0" err="1" smtClean="0"/>
              <a:t>студентської</a:t>
            </a:r>
            <a:r>
              <a:rPr lang="ru-RU" dirty="0" smtClean="0"/>
              <a:t> </a:t>
            </a:r>
            <a:r>
              <a:rPr lang="ru-RU" dirty="0" err="1" smtClean="0"/>
              <a:t>радіостанції</a:t>
            </a:r>
            <a:r>
              <a:rPr lang="ru-RU" dirty="0" smtClean="0"/>
              <a:t> «</a:t>
            </a:r>
            <a:r>
              <a:rPr lang="ru-RU" dirty="0" err="1" smtClean="0"/>
              <a:t>Campus</a:t>
            </a:r>
            <a:r>
              <a:rPr lang="ru-RU" dirty="0" smtClean="0"/>
              <a:t> </a:t>
            </a:r>
            <a:r>
              <a:rPr lang="ru-RU" dirty="0" err="1" smtClean="0"/>
              <a:t>radio</a:t>
            </a:r>
            <a:r>
              <a:rPr lang="ru-RU" dirty="0" smtClean="0"/>
              <a:t>» та телеканалу «ІЖ-TV».</a:t>
            </a:r>
          </a:p>
          <a:p>
            <a:pPr algn="just">
              <a:buNone/>
            </a:pPr>
            <a:r>
              <a:rPr lang="ru-RU" dirty="0" err="1" smtClean="0"/>
              <a:t>Випускники</a:t>
            </a:r>
            <a:r>
              <a:rPr lang="ru-RU" dirty="0" smtClean="0"/>
              <a:t> </a:t>
            </a:r>
            <a:r>
              <a:rPr lang="ru-RU" dirty="0" err="1" smtClean="0"/>
              <a:t>напряму</a:t>
            </a:r>
            <a:r>
              <a:rPr lang="ru-RU" dirty="0" smtClean="0"/>
              <a:t> «</a:t>
            </a:r>
            <a:r>
              <a:rPr lang="ru-RU" dirty="0" err="1" smtClean="0"/>
              <a:t>Журналістика</a:t>
            </a:r>
            <a:r>
              <a:rPr lang="ru-RU" dirty="0" smtClean="0"/>
              <a:t>» </a:t>
            </a:r>
            <a:r>
              <a:rPr lang="ru-RU" dirty="0" err="1" smtClean="0"/>
              <a:t>працюють</a:t>
            </a:r>
            <a:r>
              <a:rPr lang="ru-RU" dirty="0" smtClean="0"/>
              <a:t> авторами та </a:t>
            </a:r>
            <a:r>
              <a:rPr lang="ru-RU" dirty="0" err="1" smtClean="0"/>
              <a:t>ведучими</a:t>
            </a:r>
            <a:r>
              <a:rPr lang="ru-RU" dirty="0" smtClean="0"/>
              <a:t> теле- та </a:t>
            </a:r>
            <a:r>
              <a:rPr lang="ru-RU" dirty="0" err="1" smtClean="0"/>
              <a:t>радіопрограм</a:t>
            </a:r>
            <a:r>
              <a:rPr lang="ru-RU" dirty="0" smtClean="0"/>
              <a:t>, </a:t>
            </a:r>
            <a:r>
              <a:rPr lang="ru-RU" dirty="0" err="1" smtClean="0"/>
              <a:t>оглядачами</a:t>
            </a:r>
            <a:r>
              <a:rPr lang="ru-RU" dirty="0" smtClean="0"/>
              <a:t>, </a:t>
            </a:r>
            <a:r>
              <a:rPr lang="ru-RU" dirty="0" err="1" smtClean="0"/>
              <a:t>міжнародними</a:t>
            </a:r>
            <a:r>
              <a:rPr lang="ru-RU" dirty="0" smtClean="0"/>
              <a:t> </a:t>
            </a:r>
            <a:r>
              <a:rPr lang="ru-RU" dirty="0" err="1" smtClean="0"/>
              <a:t>журналістами</a:t>
            </a:r>
            <a:r>
              <a:rPr lang="ru-RU" dirty="0" smtClean="0"/>
              <a:t>, </a:t>
            </a:r>
            <a:r>
              <a:rPr lang="ru-RU" dirty="0" err="1" smtClean="0"/>
              <a:t>кореспондентами</a:t>
            </a:r>
            <a:r>
              <a:rPr lang="ru-RU" dirty="0" smtClean="0"/>
              <a:t>, </a:t>
            </a:r>
            <a:r>
              <a:rPr lang="ru-RU" dirty="0" err="1" smtClean="0"/>
              <a:t>журналістами</a:t>
            </a:r>
            <a:r>
              <a:rPr lang="ru-RU" dirty="0" smtClean="0"/>
              <a:t> на </a:t>
            </a:r>
            <a:r>
              <a:rPr lang="ru-RU" dirty="0" err="1" smtClean="0"/>
              <a:t>радіо</a:t>
            </a:r>
            <a:r>
              <a:rPr lang="ru-RU" dirty="0" smtClean="0"/>
              <a:t>, </a:t>
            </a:r>
            <a:r>
              <a:rPr lang="ru-RU" dirty="0" err="1" smtClean="0"/>
              <a:t>телебаченні</a:t>
            </a:r>
            <a:r>
              <a:rPr lang="ru-RU" dirty="0" smtClean="0"/>
              <a:t>, у </a:t>
            </a:r>
            <a:r>
              <a:rPr lang="ru-RU" dirty="0" err="1" smtClean="0"/>
              <a:t>друкованих</a:t>
            </a:r>
            <a:r>
              <a:rPr lang="ru-RU" dirty="0" smtClean="0"/>
              <a:t> ЗМІ та </a:t>
            </a:r>
            <a:r>
              <a:rPr lang="ru-RU" dirty="0" err="1" smtClean="0"/>
              <a:t>електронних</a:t>
            </a:r>
            <a:r>
              <a:rPr lang="ru-RU" dirty="0" smtClean="0"/>
              <a:t> </a:t>
            </a:r>
            <a:r>
              <a:rPr lang="ru-RU" dirty="0" err="1" smtClean="0"/>
              <a:t>виданнях</a:t>
            </a:r>
            <a:r>
              <a:rPr lang="ru-RU" dirty="0" smtClean="0"/>
              <a:t>.</a:t>
            </a:r>
          </a:p>
          <a:p>
            <a:pPr algn="just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Журналістика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4" name="Содержимое 1"/>
          <p:cNvSpPr txBox="1">
            <a:spLocks/>
          </p:cNvSpPr>
          <p:nvPr/>
        </p:nvSpPr>
        <p:spPr>
          <a:xfrm>
            <a:off x="571472" y="5500702"/>
            <a:ext cx="8329642" cy="78581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Календар</a:t>
            </a: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Дніпропетровський</a:t>
            </a:r>
            <a:r>
              <a:rPr lang="ru-RU" dirty="0" smtClean="0"/>
              <a:t> </a:t>
            </a:r>
            <a:r>
              <a:rPr lang="ru-RU" dirty="0" err="1" smtClean="0"/>
              <a:t>національний</a:t>
            </a:r>
            <a:r>
              <a:rPr lang="ru-RU" dirty="0" smtClean="0"/>
              <a:t> </a:t>
            </a:r>
            <a:r>
              <a:rPr lang="ru-RU" dirty="0" err="1" smtClean="0"/>
              <a:t>університет</a:t>
            </a:r>
            <a:r>
              <a:rPr lang="ru-RU" dirty="0" smtClean="0"/>
              <a:t> </a:t>
            </a:r>
            <a:r>
              <a:rPr lang="ru-RU" dirty="0" err="1" smtClean="0"/>
              <a:t>ім</a:t>
            </a:r>
            <a:r>
              <a:rPr lang="ru-RU" dirty="0" smtClean="0"/>
              <a:t>. Гончара (ДНУ)</a:t>
            </a:r>
          </a:p>
          <a:p>
            <a:r>
              <a:rPr lang="ru-RU" dirty="0" err="1" smtClean="0"/>
              <a:t>Івано-Франківський</a:t>
            </a:r>
            <a:r>
              <a:rPr lang="ru-RU" dirty="0" smtClean="0"/>
              <a:t> </a:t>
            </a:r>
            <a:r>
              <a:rPr lang="ru-RU" dirty="0" err="1" smtClean="0"/>
              <a:t>університет</a:t>
            </a:r>
            <a:r>
              <a:rPr lang="ru-RU" dirty="0" smtClean="0"/>
              <a:t> права </a:t>
            </a:r>
            <a:r>
              <a:rPr lang="ru-RU" dirty="0" err="1" smtClean="0"/>
              <a:t>імені</a:t>
            </a:r>
            <a:r>
              <a:rPr lang="ru-RU" dirty="0" smtClean="0"/>
              <a:t> Короля Данила </a:t>
            </a:r>
            <a:r>
              <a:rPr lang="ru-RU" dirty="0" err="1" smtClean="0"/>
              <a:t>Галицького</a:t>
            </a:r>
            <a:r>
              <a:rPr lang="ru-RU" dirty="0" smtClean="0"/>
              <a:t> (ІФУП)</a:t>
            </a:r>
          </a:p>
          <a:p>
            <a:r>
              <a:rPr lang="ru-RU" dirty="0" err="1" smtClean="0"/>
              <a:t>Київський</a:t>
            </a:r>
            <a:r>
              <a:rPr lang="ru-RU" dirty="0" smtClean="0"/>
              <a:t> </a:t>
            </a:r>
            <a:r>
              <a:rPr lang="ru-RU" dirty="0" err="1" smtClean="0"/>
              <a:t>міжнародний</a:t>
            </a:r>
            <a:r>
              <a:rPr lang="ru-RU" dirty="0" smtClean="0"/>
              <a:t> </a:t>
            </a:r>
            <a:r>
              <a:rPr lang="ru-RU" dirty="0" err="1" smtClean="0"/>
              <a:t>університет</a:t>
            </a:r>
            <a:r>
              <a:rPr lang="ru-RU" dirty="0" smtClean="0"/>
              <a:t> (</a:t>
            </a:r>
            <a:r>
              <a:rPr lang="ru-RU" dirty="0" err="1" smtClean="0"/>
              <a:t>КиМУ</a:t>
            </a:r>
            <a:r>
              <a:rPr lang="ru-RU" dirty="0" smtClean="0"/>
              <a:t>)</a:t>
            </a:r>
          </a:p>
          <a:p>
            <a:r>
              <a:rPr lang="ru-RU" dirty="0" err="1" smtClean="0"/>
              <a:t>Київський</a:t>
            </a:r>
            <a:r>
              <a:rPr lang="ru-RU" dirty="0" smtClean="0"/>
              <a:t> </a:t>
            </a:r>
            <a:r>
              <a:rPr lang="ru-RU" dirty="0" err="1" smtClean="0"/>
              <a:t>національний</a:t>
            </a:r>
            <a:r>
              <a:rPr lang="ru-RU" dirty="0" smtClean="0"/>
              <a:t> </a:t>
            </a:r>
            <a:r>
              <a:rPr lang="ru-RU" dirty="0" err="1" smtClean="0"/>
              <a:t>університет</a:t>
            </a:r>
            <a:r>
              <a:rPr lang="ru-RU" dirty="0" smtClean="0"/>
              <a:t> </a:t>
            </a:r>
            <a:r>
              <a:rPr lang="ru-RU" dirty="0" err="1" smtClean="0"/>
              <a:t>імені</a:t>
            </a:r>
            <a:r>
              <a:rPr lang="ru-RU" dirty="0" smtClean="0"/>
              <a:t> Тараса </a:t>
            </a:r>
            <a:r>
              <a:rPr lang="ru-RU" dirty="0" err="1" smtClean="0"/>
              <a:t>Шевченка</a:t>
            </a:r>
            <a:r>
              <a:rPr lang="ru-RU" dirty="0" smtClean="0"/>
              <a:t> (КНУ)</a:t>
            </a:r>
          </a:p>
          <a:p>
            <a:r>
              <a:rPr lang="ru-RU" dirty="0" err="1" smtClean="0"/>
              <a:t>Київський</a:t>
            </a:r>
            <a:r>
              <a:rPr lang="ru-RU" dirty="0" smtClean="0"/>
              <a:t> </a:t>
            </a:r>
            <a:r>
              <a:rPr lang="ru-RU" dirty="0" err="1" smtClean="0"/>
              <a:t>національний</a:t>
            </a:r>
            <a:r>
              <a:rPr lang="ru-RU" dirty="0" smtClean="0"/>
              <a:t> </a:t>
            </a:r>
            <a:r>
              <a:rPr lang="ru-RU" dirty="0" err="1" smtClean="0"/>
              <a:t>університет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мистецтв</a:t>
            </a:r>
            <a:r>
              <a:rPr lang="ru-RU" dirty="0" smtClean="0"/>
              <a:t> (</a:t>
            </a:r>
            <a:r>
              <a:rPr lang="ru-RU" dirty="0" err="1" smtClean="0"/>
              <a:t>КНУКіМ</a:t>
            </a:r>
            <a:r>
              <a:rPr lang="ru-RU" dirty="0" smtClean="0"/>
              <a:t>)</a:t>
            </a:r>
          </a:p>
          <a:p>
            <a:r>
              <a:rPr lang="ru-RU" dirty="0" err="1" smtClean="0"/>
              <a:t>Харківський</a:t>
            </a:r>
            <a:r>
              <a:rPr lang="ru-RU" dirty="0" smtClean="0"/>
              <a:t> </a:t>
            </a:r>
            <a:r>
              <a:rPr lang="ru-RU" dirty="0" err="1" smtClean="0"/>
              <a:t>національний</a:t>
            </a:r>
            <a:r>
              <a:rPr lang="ru-RU" dirty="0" smtClean="0"/>
              <a:t> </a:t>
            </a:r>
            <a:r>
              <a:rPr lang="ru-RU" dirty="0" err="1" smtClean="0"/>
              <a:t>університет</a:t>
            </a:r>
            <a:r>
              <a:rPr lang="ru-RU" dirty="0" smtClean="0"/>
              <a:t> </a:t>
            </a:r>
            <a:r>
              <a:rPr lang="ru-RU" dirty="0" err="1" smtClean="0"/>
              <a:t>ім</a:t>
            </a:r>
            <a:r>
              <a:rPr lang="ru-RU" dirty="0" smtClean="0"/>
              <a:t>. </a:t>
            </a:r>
            <a:r>
              <a:rPr lang="ru-RU" dirty="0" err="1" smtClean="0"/>
              <a:t>Каразіна</a:t>
            </a:r>
            <a:r>
              <a:rPr lang="ru-RU" dirty="0" smtClean="0"/>
              <a:t> (ХНУ)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ВНЗ України з факультетом журналістики</a:t>
            </a:r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58</TotalTime>
  <Words>497</Words>
  <PresentationFormat>Экран (4:3)</PresentationFormat>
  <Paragraphs>115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Бумажная</vt:lpstr>
      <vt:lpstr>Куди піти навчатися?</vt:lpstr>
      <vt:lpstr>Слайд 2</vt:lpstr>
      <vt:lpstr>10 порад для вступника до ВНЗ </vt:lpstr>
      <vt:lpstr>ТОП 5 ВНЗ України</vt:lpstr>
      <vt:lpstr>Факультети</vt:lpstr>
      <vt:lpstr>Слайд 6</vt:lpstr>
      <vt:lpstr>Слайд 7</vt:lpstr>
      <vt:lpstr>Журналістика </vt:lpstr>
      <vt:lpstr>ВНЗ України з факультетом журналістики</vt:lpstr>
      <vt:lpstr>Філологія</vt:lpstr>
      <vt:lpstr>ВНЗ України з факультетом філології</vt:lpstr>
      <vt:lpstr>Фізико-математичний факультет</vt:lpstr>
      <vt:lpstr>ВНЗ України з фізико-математичним  факультетом</vt:lpstr>
      <vt:lpstr>Медичний факультет</vt:lpstr>
      <vt:lpstr>ВНЗ України з медичним факультетом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10</cp:revision>
  <dcterms:modified xsi:type="dcterms:W3CDTF">2014-06-03T14:16:17Z</dcterms:modified>
</cp:coreProperties>
</file>